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9" r:id="rId4"/>
    <p:sldId id="266" r:id="rId5"/>
    <p:sldId id="268" r:id="rId6"/>
    <p:sldId id="269" r:id="rId7"/>
    <p:sldId id="272" r:id="rId8"/>
    <p:sldId id="261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60"/>
  </p:normalViewPr>
  <p:slideViewPr>
    <p:cSldViewPr>
      <p:cViewPr varScale="1">
        <p:scale>
          <a:sx n="83" d="100"/>
          <a:sy n="83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E2C1E-CC6B-4DA3-87DF-F715DAF3175B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56055-A0A5-4E8B-AC31-4F5FD40D1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2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6055-A0A5-4E8B-AC31-4F5FD40D13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6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56055-A0A5-4E8B-AC31-4F5FD40D13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6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161567" y="769433"/>
            <a:ext cx="493204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Calligraphia Two" pitchFamily="2" charset="0"/>
                <a:ea typeface="+mj-ea"/>
                <a:cs typeface="+mj-cs"/>
              </a:rPr>
              <a:t>Методическая разработка п</a:t>
            </a:r>
            <a:r>
              <a:rPr lang="ru-RU" sz="2400" dirty="0" smtClean="0">
                <a:latin typeface="Calligraphia Two" pitchFamily="2" charset="0"/>
                <a:ea typeface="+mj-ea"/>
                <a:cs typeface="+mj-cs"/>
              </a:rPr>
              <a:t>ознавательно-творческого проекта</a:t>
            </a:r>
            <a:endParaRPr lang="ru-RU" sz="2400" dirty="0" smtClean="0">
              <a:latin typeface="Calligraphia Two" pitchFamily="2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atin typeface="Calligraphia Two" pitchFamily="2" charset="0"/>
                <a:ea typeface="+mj-ea"/>
                <a:cs typeface="+mj-cs"/>
              </a:rPr>
              <a:t>«Волшебное </a:t>
            </a:r>
            <a:r>
              <a:rPr lang="ru-RU" sz="3200" dirty="0">
                <a:latin typeface="Calligraphia Two" pitchFamily="2" charset="0"/>
                <a:ea typeface="+mj-ea"/>
                <a:cs typeface="+mj-cs"/>
              </a:rPr>
              <a:t>путешествие по сказкам </a:t>
            </a:r>
            <a:endParaRPr lang="ru-RU" sz="3200" dirty="0" smtClean="0">
              <a:latin typeface="Calligraphia Two" pitchFamily="2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atin typeface="Calligraphia Two" pitchFamily="2" charset="0"/>
                <a:ea typeface="+mj-ea"/>
                <a:cs typeface="+mj-cs"/>
              </a:rPr>
              <a:t>К</a:t>
            </a:r>
            <a:r>
              <a:rPr lang="ru-RU" sz="3200" dirty="0">
                <a:latin typeface="Calligraphia Two" pitchFamily="2" charset="0"/>
                <a:ea typeface="+mj-ea"/>
                <a:cs typeface="+mj-cs"/>
              </a:rPr>
              <a:t>. И. </a:t>
            </a:r>
            <a:r>
              <a:rPr lang="ru-RU" sz="3200" dirty="0" smtClean="0">
                <a:latin typeface="Calligraphia Two" pitchFamily="2" charset="0"/>
                <a:ea typeface="+mj-ea"/>
                <a:cs typeface="+mj-cs"/>
              </a:rPr>
              <a:t>Чуковского»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ligraphia Two" pitchFamily="2" charset="0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15616" y="5373216"/>
            <a:ext cx="7736904" cy="1057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Педагоги: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Артеева </a:t>
            </a:r>
            <a:r>
              <a:rPr lang="ru-RU" sz="3200" dirty="0" smtClean="0"/>
              <a:t>Мария Алексеевна, </a:t>
            </a:r>
            <a:r>
              <a:rPr lang="ru-RU" sz="3200" dirty="0" smtClean="0"/>
              <a:t>Канева </a:t>
            </a:r>
            <a:r>
              <a:rPr lang="ru-RU" sz="3200" dirty="0" smtClean="0"/>
              <a:t>С</a:t>
            </a:r>
            <a:r>
              <a:rPr lang="ru-RU" sz="3200" dirty="0" smtClean="0"/>
              <a:t>ветлана Николаевна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81" y="2420888"/>
            <a:ext cx="4893213" cy="274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Заключительный этап:</a:t>
            </a:r>
            <a:br>
              <a:rPr lang="ru-RU" dirty="0" smtClean="0"/>
            </a:br>
            <a:r>
              <a:rPr lang="ru-RU" sz="2000" u="sng" dirty="0" smtClean="0"/>
              <a:t>итоговое </a:t>
            </a:r>
            <a:r>
              <a:rPr lang="ru-RU" sz="2000" u="sng" smtClean="0"/>
              <a:t>открытое занятие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>«Путешествие по сказочному лесу»:</a:t>
            </a:r>
            <a:endParaRPr lang="ru-RU" sz="2000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1430015"/>
            <a:ext cx="2982247" cy="16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7" y="1447255"/>
            <a:ext cx="29257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01" y="1447255"/>
            <a:ext cx="2930591" cy="164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0" y="3189662"/>
            <a:ext cx="2905587" cy="162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05" y="3223036"/>
            <a:ext cx="28225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01" y="3223036"/>
            <a:ext cx="27797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30241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1" y="5008413"/>
            <a:ext cx="30305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Актуальность </a:t>
            </a:r>
            <a:r>
              <a:rPr lang="ru-RU" sz="3600" dirty="0" smtClean="0"/>
              <a:t>методической разработки: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3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Огромное значение в жизни каждого ребенка имеют произведения Корнея Ивановича Чуковского. </a:t>
            </a:r>
            <a:endParaRPr lang="ru-RU" sz="2800" dirty="0" smtClean="0">
              <a:solidFill>
                <a:prstClr val="black"/>
              </a:solidFill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Сказки </a:t>
            </a:r>
            <a:r>
              <a:rPr lang="ru-RU" sz="2800" dirty="0">
                <a:solidFill>
                  <a:prstClr val="black"/>
                </a:solidFill>
              </a:rPr>
              <a:t>и стихи Корнея Чуковского сопровождают каждого ребенка на протяжении всей жизни. Входя в мир чудес и волшебства, ребёнок погружается в глубины своей души.  Встреча детей с героями сказок не остановит их равнодушными. Желание помочь попавшему в беду герою, разобраться в сказочной ситуации – всё это стимулирует умственную деятельность ребёнка, развивает интерес к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174492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96752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Расширить знания детей о творчестве К. И. Чуковского, сформировать умение понимать юмор в произведениях автора. </a:t>
            </a:r>
            <a:endParaRPr lang="ru-RU" sz="3200" dirty="0" smtClean="0"/>
          </a:p>
          <a:p>
            <a:pPr algn="ctr"/>
            <a:r>
              <a:rPr lang="ru-RU" sz="3200" dirty="0" smtClean="0"/>
              <a:t>Формировать </a:t>
            </a:r>
            <a:r>
              <a:rPr lang="ru-RU" sz="3200" dirty="0"/>
              <a:t>четкое произношение звуков, упражнять в звукоподражании. Воспитывать интерес к художественной литературе.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3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•	Провести цикл занятий и мероприятий по теме: «Сказки К. И. Чуковского»</a:t>
            </a:r>
          </a:p>
          <a:p>
            <a:r>
              <a:rPr lang="ru-RU" sz="3200" dirty="0"/>
              <a:t>•	Познакомить детей с литературными произведениями детского писателя.</a:t>
            </a:r>
          </a:p>
          <a:p>
            <a:r>
              <a:rPr lang="ru-RU" sz="3200" dirty="0"/>
              <a:t>•	Систематизировать литературный материал (выставка).</a:t>
            </a:r>
          </a:p>
          <a:p>
            <a:r>
              <a:rPr lang="ru-RU" sz="3200" dirty="0"/>
              <a:t>•	Провести открытое занятие по речевому развитию. </a:t>
            </a:r>
          </a:p>
          <a:p>
            <a:r>
              <a:rPr lang="ru-RU" sz="3200" dirty="0"/>
              <a:t>•	Подготовить для родителей и детей обучающую онлайн –викторину по сказкам К. И. Чуковского.</a:t>
            </a:r>
          </a:p>
        </p:txBody>
      </p:sp>
    </p:spTree>
    <p:extLst>
      <p:ext uri="{BB962C8B-B14F-4D97-AF65-F5344CB8AC3E}">
        <p14:creationId xmlns:p14="http://schemas.microsoft.com/office/powerpoint/2010/main" val="323166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Продолжительность проекта: </a:t>
            </a:r>
            <a:r>
              <a:rPr lang="ru-RU" sz="3200" dirty="0"/>
              <a:t>2 недели</a:t>
            </a:r>
          </a:p>
          <a:p>
            <a:r>
              <a:rPr lang="ru-RU" sz="3200" b="1" dirty="0"/>
              <a:t>Участники проекта</a:t>
            </a:r>
            <a:r>
              <a:rPr lang="ru-RU" sz="3200" dirty="0"/>
              <a:t>: дети, воспитатели, родители.</a:t>
            </a:r>
          </a:p>
          <a:p>
            <a:r>
              <a:rPr lang="ru-RU" sz="3200" b="1" dirty="0"/>
              <a:t>Необходимые материалы</a:t>
            </a:r>
            <a:r>
              <a:rPr lang="ru-RU" sz="3200" dirty="0"/>
              <a:t>: художественная литература, ватман с чудо-деревом, иллюстрации к произведениям, посуда, скатерти, салфетки, атрибуты Айболита и </a:t>
            </a:r>
            <a:r>
              <a:rPr lang="ru-RU" sz="3200" dirty="0" err="1"/>
              <a:t>Бармалея</a:t>
            </a:r>
            <a:r>
              <a:rPr lang="ru-RU" sz="3200" dirty="0"/>
              <a:t>.</a:t>
            </a:r>
          </a:p>
          <a:p>
            <a:r>
              <a:rPr lang="ru-RU" sz="3200" dirty="0"/>
              <a:t> </a:t>
            </a:r>
            <a:r>
              <a:rPr lang="ru-RU" sz="3200" b="1" dirty="0"/>
              <a:t>Предполагаемый продукт</a:t>
            </a:r>
            <a:r>
              <a:rPr lang="ru-RU" sz="3200" dirty="0"/>
              <a:t>: обучающая мультимедийная презентация (литературная викторина) для родителей и детей.</a:t>
            </a:r>
          </a:p>
        </p:txBody>
      </p:sp>
    </p:spTree>
    <p:extLst>
      <p:ext uri="{BB962C8B-B14F-4D97-AF65-F5344CB8AC3E}">
        <p14:creationId xmlns:p14="http://schemas.microsoft.com/office/powerpoint/2010/main" val="1695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Постановка целей и определение актуальности темы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Подбор наглядно –дидактического материала, художественной </a:t>
            </a:r>
            <a:r>
              <a:rPr lang="ru-RU" sz="2000" dirty="0" smtClean="0"/>
              <a:t>литературы. </a:t>
            </a:r>
          </a:p>
          <a:p>
            <a:pPr algn="ctr"/>
            <a:r>
              <a:rPr lang="ru-RU" sz="2000" dirty="0" smtClean="0"/>
              <a:t>Оформление </a:t>
            </a:r>
            <a:r>
              <a:rPr lang="ru-RU" sz="2000" dirty="0"/>
              <a:t>выставки произведений писателя.</a:t>
            </a:r>
          </a:p>
        </p:txBody>
      </p:sp>
      <p:pic>
        <p:nvPicPr>
          <p:cNvPr id="3074" name="Picture 2" descr="C:\Users\Маша\Desktop\краткосрочный Чуковский\фото по Чуковскому\ZKNMtD0_9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04" y="2676238"/>
            <a:ext cx="4802276" cy="35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3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3528392" cy="15121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Просмотр мультфильмов по произведениям К. И. Чуковского «</a:t>
            </a:r>
            <a:r>
              <a:rPr lang="ru-RU" sz="2400" dirty="0" err="1" smtClean="0"/>
              <a:t>Федорино</a:t>
            </a:r>
            <a:r>
              <a:rPr lang="ru-RU" sz="2400" dirty="0" smtClean="0"/>
              <a:t> горе», «Муха-</a:t>
            </a:r>
            <a:r>
              <a:rPr lang="ru-RU" sz="2400" dirty="0" err="1" smtClean="0"/>
              <a:t>Цекотуха</a:t>
            </a:r>
            <a:r>
              <a:rPr lang="ru-RU" sz="2400" dirty="0" smtClean="0"/>
              <a:t>», «Айболит»:</a:t>
            </a:r>
            <a:endParaRPr lang="ru-RU" sz="2400" dirty="0"/>
          </a:p>
        </p:txBody>
      </p:sp>
      <p:pic>
        <p:nvPicPr>
          <p:cNvPr id="4099" name="Picture 3" descr="C:\Users\Маша\Desktop\театрализованная деятельность апрель 2022 год\на сайт\4aYTBRUmV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0" y="3789040"/>
            <a:ext cx="3016813" cy="22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2" y="2106782"/>
            <a:ext cx="2729395" cy="205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3109197" cy="23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021719" cy="226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4920344"/>
            <a:ext cx="2952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Работа с раскрасками</a:t>
            </a:r>
          </a:p>
          <a:p>
            <a:pPr algn="ctr"/>
            <a:r>
              <a:rPr lang="ru-RU" sz="2200" dirty="0" smtClean="0"/>
              <a:t>по сказкам.</a:t>
            </a:r>
          </a:p>
          <a:p>
            <a:pPr algn="ctr"/>
            <a:r>
              <a:rPr lang="ru-RU" sz="2200" dirty="0" smtClean="0"/>
              <a:t>Чтение произведений К. И. Чуковского.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4334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ru-RU" sz="3100" u="sng" dirty="0" err="1" smtClean="0"/>
              <a:t>Пластилинография</a:t>
            </a:r>
            <a:r>
              <a:rPr lang="ru-RU" sz="3100" u="sng" dirty="0" smtClean="0"/>
              <a:t> «Чудо-дерево»</a:t>
            </a:r>
            <a:endParaRPr lang="ru-RU" sz="3100" u="sng" dirty="0"/>
          </a:p>
        </p:txBody>
      </p:sp>
      <p:pic>
        <p:nvPicPr>
          <p:cNvPr id="1026" name="Picture 2" descr="C:\Users\Маша\Desktop\краткосрочный Чуковский\фото по Чуковскому\5bFe1pCwRi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112502" cy="28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а\Desktop\краткосрочный Чуковский\фото по Чуковскому\js1TYSZKRu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69425"/>
            <a:ext cx="2106235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ша\Desktop\краткосрочный Чуковский\фото по Чуковскому\zCCqNsLXPd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75" y="1138741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ша\Desktop\краткосрочный Чуковский\фото по Чуковскому\77xitE1yNa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83" y="1115046"/>
            <a:ext cx="1994661" cy="26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ша\Desktop\краткосрочный Чуковский\фото по Чуковскому\UAAT7fN70a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09" y="427825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44" y="2059552"/>
            <a:ext cx="2030413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074" name="Picture 2" descr="C:\Users\Маша\Desktop\краткосрочный Чуковский\фото по Чуковскому\RwwusosS7n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8254"/>
            <a:ext cx="2798785" cy="20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908720"/>
            <a:ext cx="2736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Рисование красками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Жил на свете человек…»</a:t>
            </a:r>
          </a:p>
        </p:txBody>
      </p:sp>
      <p:pic>
        <p:nvPicPr>
          <p:cNvPr id="1026" name="Picture 2" descr="C:\Users\Маша\Desktop\краткосрочный Чуковский\фото по Чуковскому\lPbMCAJVP7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54" y="568133"/>
            <a:ext cx="3182160" cy="23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57620"/>
            <a:ext cx="280511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90944"/>
            <a:ext cx="29019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5085185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Аппликация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Айболит»</a:t>
            </a:r>
          </a:p>
        </p:txBody>
      </p:sp>
      <p:pic>
        <p:nvPicPr>
          <p:cNvPr id="1031" name="Picture 7" descr="C:\Users\Маша\Desktop\краткосрочный Чуковский\фото по Чуковскому\VPrygAlIDp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7407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ша\Desktop\краткосрочный Чуковский\фото по Чуковскому\H7QwpLBTNOQ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5" y="264808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" y="4477936"/>
            <a:ext cx="29749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159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276</Words>
  <Application>Microsoft Office PowerPoint</Application>
  <PresentationFormat>Экран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Актуальность методической разработки:</vt:lpstr>
      <vt:lpstr>Цель проекта:</vt:lpstr>
      <vt:lpstr>Задачи проекта:</vt:lpstr>
      <vt:lpstr>Презентация PowerPoint</vt:lpstr>
      <vt:lpstr>Подготовительный этап:</vt:lpstr>
      <vt:lpstr>Просмотр мультфильмов по произведениям К. И. Чуковского «Федорино горе», «Муха-Цекотуха», «Айболит»:</vt:lpstr>
      <vt:lpstr>Пластилинография «Чудо-дерево»</vt:lpstr>
      <vt:lpstr>Презентация PowerPoint</vt:lpstr>
      <vt:lpstr>Заключительный этап: итоговое открытое занятие «Путешествие по сказочному лесу»: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23</cp:revision>
  <dcterms:created xsi:type="dcterms:W3CDTF">2015-12-03T15:12:10Z</dcterms:created>
  <dcterms:modified xsi:type="dcterms:W3CDTF">2023-01-28T11:28:14Z</dcterms:modified>
</cp:coreProperties>
</file>