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13A3-1667-45C2-8739-5104C96EA851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50D4-7BA7-47E8-94F1-7C9258386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pic>
        <p:nvPicPr>
          <p:cNvPr id="7" name="Рисунок 6" descr="0_b72f1_a4a2db96_or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404664"/>
            <a:ext cx="9144000" cy="68020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15616" y="3284984"/>
            <a:ext cx="748883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 «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Выращивание семян из корнеплодов</a:t>
            </a:r>
            <a:r>
              <a:rPr lang="ru-RU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»!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31640" y="138498"/>
            <a:ext cx="65580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МДОУ ИРМО </a:t>
            </a:r>
            <a:r>
              <a:rPr lang="ru-RU" sz="14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Хомутовский</a:t>
            </a:r>
            <a:r>
              <a:rPr lang="ru-RU" sz="1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 №4</a:t>
            </a:r>
            <a:endParaRPr kumimoji="0" lang="ru-RU" sz="1400" b="1" i="0" u="none" strike="noStrike" normalizeH="0" baseline="0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pic>
        <p:nvPicPr>
          <p:cNvPr id="3" name="Рисунок 2" descr="0_b72ef_a1708d1c_or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5013176"/>
            <a:ext cx="9144000" cy="1988840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557971"/>
            <a:ext cx="9114921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Вид проекта:</a:t>
            </a:r>
            <a:r>
              <a:rPr kumimoji="0" lang="ru-RU" sz="3200" b="1" i="1" u="none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3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3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ознавательно –</a:t>
            </a:r>
            <a:r>
              <a:rPr kumimoji="0" lang="ru-RU" sz="2300" b="1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исследовательский, творческий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Объект исследования: </a:t>
            </a: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свёкла, морковь, редис.</a:t>
            </a:r>
            <a:endParaRPr kumimoji="0" lang="ru-RU" sz="2400" b="1" i="1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Продолжительность: </a:t>
            </a: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долгосрочный</a:t>
            </a: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 мая</a:t>
            </a:r>
            <a:r>
              <a:rPr kumimoji="0" lang="ru-RU" sz="2400" b="1" i="1" u="none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сентябрь</a:t>
            </a: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cs typeface="Times New Roman" pitchFamily="18" charset="0"/>
              </a:rPr>
              <a:t>Участники: </a:t>
            </a:r>
            <a:r>
              <a:rPr lang="ru-RU" alt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дети второй младшей группы,</a:t>
            </a:r>
          </a:p>
          <a:p>
            <a:pPr>
              <a:lnSpc>
                <a:spcPct val="150000"/>
              </a:lnSpc>
            </a:pPr>
            <a:r>
              <a:rPr lang="ru-RU" alt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оспитатель Дубровская А. В</a:t>
            </a:r>
          </a:p>
          <a:p>
            <a:pPr>
              <a:lnSpc>
                <a:spcPct val="150000"/>
              </a:lnSpc>
            </a:pPr>
            <a:r>
              <a:rPr lang="ru-RU" alt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Родители воспитанников</a:t>
            </a:r>
          </a:p>
          <a:p>
            <a:r>
              <a:rPr lang="ru-RU" altLang="ru-RU" sz="3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cs typeface="Times New Roman" pitchFamily="18" charset="0"/>
              </a:rPr>
              <a:t>Место проведения: </a:t>
            </a:r>
            <a:r>
              <a:rPr lang="ru-RU" sz="2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3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город  ДОУ.</a:t>
            </a:r>
          </a:p>
          <a:p>
            <a:pPr>
              <a:lnSpc>
                <a:spcPct val="150000"/>
              </a:lnSpc>
            </a:pPr>
            <a:endParaRPr lang="ru-RU" altLang="ru-RU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alt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pic>
        <p:nvPicPr>
          <p:cNvPr id="3" name="Рисунок 2" descr="0_b72f0_a95c04f5_or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322490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07904" y="476672"/>
            <a:ext cx="424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ктуальность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92375" y="1772816"/>
            <a:ext cx="57140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Необходимость расширения знаний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представлений у  детей </a:t>
            </a: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младшего</a:t>
            </a:r>
            <a:endParaRPr kumimoji="0" lang="ru-RU" sz="2400" b="1" i="1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</a:t>
            </a: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ошкольного возраста о процессе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посадки и выращивании растений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участке ДОУ.</a:t>
            </a:r>
            <a:endParaRPr kumimoji="0" lang="ru-RU" sz="2400" b="1" i="1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484784"/>
            <a:ext cx="912814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Цель проекта: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влечь детей в практическую деятельность по выращиванию семян из корнеплодов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огороде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Задачи проекта:</a:t>
            </a:r>
            <a:endParaRPr kumimoji="0" lang="ru-RU" sz="32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1.Учить детей ухаживать за корнеплодами на участке ДОУ.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2.Обобщить представление детей  о необходимости света, тепла, влаги, почвы для роста и развития корнеплодов(свёкла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морковь, 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редис) и получение семян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Развивать познавательные и творческие способности детей в процессе совместной исследовательской деятельности;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Воспитывать бережное отношение к своему труду воспитанников.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Привлечь к работе проекта родителей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46330"/>
            <a:ext cx="89948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Проблема проекта: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 ребят возник вопрос: Откуда берутся семена? Смогут ли  появиться семена из корнеплодов?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Поэтому мы решили провести эксперимент с овощами в огороде детского сада.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1077" y="-99392"/>
            <a:ext cx="4435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Этапы реализации проекта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60648"/>
            <a:ext cx="9036496" cy="697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1 этап – Ориентировочно-подготовительный этап  </a:t>
            </a:r>
            <a:endParaRPr lang="ru-RU" sz="1600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• </a:t>
            </a:r>
            <a:r>
              <a:rPr lang="ru-RU" sz="1400" b="1" dirty="0" smtClean="0">
                <a:latin typeface="Times New Roman" pitchFamily="18" charset="0"/>
              </a:rPr>
              <a:t>Подборка материалов и литературы с информацией по теме проекта;</a:t>
            </a:r>
          </a:p>
          <a:p>
            <a:r>
              <a:rPr lang="ru-RU" sz="1400" b="1" dirty="0" smtClean="0">
                <a:latin typeface="Times New Roman" pitchFamily="18" charset="0"/>
              </a:rPr>
              <a:t>• Разработка плана работы по реализации проекта;</a:t>
            </a:r>
          </a:p>
          <a:p>
            <a:r>
              <a:rPr lang="ru-RU" sz="1400" b="1" dirty="0" smtClean="0">
                <a:latin typeface="Times New Roman" pitchFamily="18" charset="0"/>
              </a:rPr>
              <a:t>• Внесение циклов проекта в перспективный план работы.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</a:rPr>
              <a:t>  Работа с родителями: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проведение консультации для родителей; предложить родителям принести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для проведения проекта  контейнеры, землю,  клубни для посадки.</a:t>
            </a:r>
            <a:endParaRPr lang="ru-RU" sz="1400" b="1" dirty="0" smtClean="0">
              <a:latin typeface="Times New Roman" pitchFamily="18" charset="0"/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 этап - Основной этап</a:t>
            </a:r>
            <a:endParaRPr lang="ru-RU" sz="1600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• </a:t>
            </a:r>
            <a:r>
              <a:rPr lang="ru-RU" sz="1400" b="1" dirty="0" smtClean="0">
                <a:latin typeface="Times New Roman" pitchFamily="18" charset="0"/>
              </a:rPr>
              <a:t>Познавательное развитие (окружающий мир): «Как выращивают корнеплоды на огороде».</a:t>
            </a:r>
          </a:p>
          <a:p>
            <a:r>
              <a:rPr lang="ru-RU" sz="1400" b="1" dirty="0" smtClean="0">
                <a:latin typeface="Times New Roman" pitchFamily="18" charset="0"/>
              </a:rPr>
              <a:t>• Рассматривание </a:t>
            </a:r>
            <a:r>
              <a:rPr lang="ru-RU" sz="1400" b="1" dirty="0" smtClean="0"/>
              <a:t>свёклы, моркови, редиса; посадка  корнеплодов.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/>
              <a:t>•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Опытно-экспериментальная деятельность: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None/>
            </a:pPr>
            <a:r>
              <a:rPr lang="ru-RU" sz="1400" b="1" dirty="0" smtClean="0"/>
              <a:t>- </a:t>
            </a:r>
            <a:r>
              <a:rPr lang="ru-RU" sz="1400" b="1" i="1" dirty="0" smtClean="0"/>
              <a:t>«Строение корнеплодов»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-  «Размножение, рост, развитие растений»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-  «Условия, необходимые для жизни корнеплодов»: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Земля / Выявить свойства земли: имеет вес, чёрного цвета, сыпется и т.д./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Вода / Выявить насколько вода необходима для роста  корнеплодов/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Солнце/Определить роль солнца в жизни корнеплодов/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/>
              <a:t>Человек/ Выявить насколько корнеплоды нуждаются в уходе человека.</a:t>
            </a:r>
            <a:endParaRPr lang="ru-RU" sz="1400" b="1" dirty="0" smtClean="0">
              <a:latin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itchFamily="18" charset="0"/>
              </a:rPr>
              <a:t>• Дидактическая игра:</a:t>
            </a:r>
            <a:r>
              <a:rPr lang="ru-RU" sz="1400" b="1" dirty="0" smtClean="0"/>
              <a:t>«Узнай на ощупь», «От какого овоща эта часть» и т. </a:t>
            </a:r>
            <a:r>
              <a:rPr lang="ru-RU" sz="1400" b="1" dirty="0" err="1" smtClean="0"/>
              <a:t>д</a:t>
            </a:r>
            <a:endParaRPr lang="ru-RU" sz="1400" b="1" dirty="0" smtClean="0"/>
          </a:p>
          <a:p>
            <a:pPr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Разучивание  стихов, загадок, поговорок об овощах;</a:t>
            </a:r>
            <a:r>
              <a:rPr lang="ru-RU" sz="1400" b="1" dirty="0" smtClean="0">
                <a:latin typeface="Times New Roman" pitchFamily="18" charset="0"/>
              </a:rPr>
              <a:t> чтение стихов и загадок на тему «Овощи».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Слушание и разучивание песен об овощах.</a:t>
            </a:r>
          </a:p>
          <a:p>
            <a:r>
              <a:rPr lang="ru-RU" sz="1400" b="1" dirty="0" smtClean="0">
                <a:latin typeface="Times New Roman" pitchFamily="18" charset="0"/>
              </a:rPr>
              <a:t>• ХЭР рисование  «Зимний огород»;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аппликация «Как растёт свёкла», «Овощи на грядке» .</a:t>
            </a:r>
            <a:endParaRPr lang="ru-RU" sz="1400" b="1" dirty="0" smtClean="0">
              <a:latin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</a:rPr>
              <a:t>• Беседа « Полезные свойства овощей».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Посадка корнеплодов в грунт и получение семян.</a:t>
            </a:r>
          </a:p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3 этап - Заключительный этап</a:t>
            </a:r>
            <a:endParaRPr lang="ru-RU" sz="1600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•</a:t>
            </a:r>
            <a:r>
              <a:rPr lang="ru-RU" sz="1400" b="1" dirty="0" smtClean="0">
                <a:latin typeface="Times New Roman" pitchFamily="18" charset="0"/>
              </a:rPr>
              <a:t>Сбор семян на участке ДОУ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Подготовка итоговой презентации «Выращивание семян из корнеплодов».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</a:rPr>
              <a:t>Работа с родителями: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 совместных альбомов.</a:t>
            </a:r>
          </a:p>
          <a:p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0"/>
            <a:ext cx="5059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Ожидаемые результаты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796" y="2087560"/>
            <a:ext cx="89002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ФАЗА: рост корнеплодов не участке ДОУ, и сбор семян.</a:t>
            </a:r>
            <a:endParaRPr lang="ru-RU" sz="20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66700" lvl="0" indent="-2667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научатся высаживать свёклу, морковь, редис  и продолжат ухаживать за корнеплодами, будут наблюдать, как  они растут  на участке ДОУ,  научаться собирать семена.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дошкольников сформируется бережное отношение к  труду взрослых.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_b72ef_a1708d1c_or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5229200"/>
            <a:ext cx="8820472" cy="16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ea109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85786" cy="6857999"/>
          </a:xfrm>
          <a:prstGeom prst="rect">
            <a:avLst/>
          </a:prstGeom>
        </p:spPr>
      </p:pic>
      <p:pic>
        <p:nvPicPr>
          <p:cNvPr id="3" name="Рисунок 2" descr="0_b72f1_a4a2db96_or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55956"/>
            <a:ext cx="9144000" cy="68020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22727" y="3212976"/>
            <a:ext cx="52902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</a:t>
            </a:r>
          </a:p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внимание!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529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Игорян</dc:creator>
  <cp:lastModifiedBy>droid</cp:lastModifiedBy>
  <cp:revision>62</cp:revision>
  <dcterms:created xsi:type="dcterms:W3CDTF">2018-03-25T09:28:54Z</dcterms:created>
  <dcterms:modified xsi:type="dcterms:W3CDTF">2022-10-27T11:55:31Z</dcterms:modified>
</cp:coreProperties>
</file>