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0.jpg" ContentType="image/jpeg"/>
  <Override PartName="/ppt/media/image16.jpg" ContentType="image/jpeg"/>
  <Override PartName="/ppt/media/image18.jpg" ContentType="image/jpeg"/>
  <Override PartName="/ppt/media/image19.jpg" ContentType="image/jpeg"/>
  <Override PartName="/ppt/media/image20.jpg" ContentType="image/jpeg"/>
  <Override PartName="/ppt/media/image2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4" r:id="rId3"/>
    <p:sldId id="264" r:id="rId4"/>
    <p:sldId id="261" r:id="rId5"/>
    <p:sldId id="263" r:id="rId6"/>
    <p:sldId id="266" r:id="rId7"/>
    <p:sldId id="268" r:id="rId8"/>
    <p:sldId id="269" r:id="rId9"/>
    <p:sldId id="270" r:id="rId10"/>
    <p:sldId id="276" r:id="rId11"/>
    <p:sldId id="275" r:id="rId12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7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4E3A2F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4E3A2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4E3A2F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4E3A2F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5112" y="1046733"/>
            <a:ext cx="8628888" cy="1866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69186" y="1608531"/>
            <a:ext cx="6405626" cy="3044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4E3A2F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58670" y="2344673"/>
            <a:ext cx="5389245" cy="2952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4E3A2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57" y="5716"/>
            <a:ext cx="9144000" cy="6852284"/>
            <a:chOff x="0" y="6095"/>
            <a:chExt cx="9144000" cy="68522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12" y="5344414"/>
              <a:ext cx="8628888" cy="1257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095"/>
              <a:ext cx="9143999" cy="68519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90600" y="1676400"/>
            <a:ext cx="5412614" cy="2044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9285" marR="5080" algn="ctr">
              <a:lnSpc>
                <a:spcPct val="100000"/>
              </a:lnSpc>
              <a:spcBef>
                <a:spcPts val="100"/>
              </a:spcBef>
            </a:pPr>
            <a:r>
              <a:rPr sz="4400" b="1" spc="-10" dirty="0">
                <a:solidFill>
                  <a:srgbClr val="5F3A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</a:t>
            </a:r>
            <a:r>
              <a:rPr sz="4400" b="1" spc="-95" dirty="0">
                <a:solidFill>
                  <a:srgbClr val="5F3A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dirty="0">
                <a:solidFill>
                  <a:srgbClr val="5F3A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4400" b="1" spc="-1475" dirty="0">
                <a:solidFill>
                  <a:srgbClr val="5F3A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spc="-30" dirty="0">
                <a:solidFill>
                  <a:srgbClr val="5F3A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Огородную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56360" algn="ctr">
              <a:lnSpc>
                <a:spcPct val="100000"/>
              </a:lnSpc>
              <a:spcBef>
                <a:spcPts val="5"/>
              </a:spcBef>
            </a:pPr>
            <a:r>
              <a:rPr sz="4400" b="1" spc="-5" dirty="0">
                <a:solidFill>
                  <a:srgbClr val="5F3A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страну»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4800" y="3435248"/>
            <a:ext cx="2234031" cy="22339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24144" y="3857396"/>
            <a:ext cx="2445765" cy="231467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36158" y="116636"/>
            <a:ext cx="2521788" cy="25217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1400" y="3962400"/>
            <a:ext cx="444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Дубровская А.В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81000"/>
            <a:ext cx="485775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05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762"/>
            <a:ext cx="9144000" cy="6841490"/>
            <a:chOff x="0" y="16762"/>
            <a:chExt cx="9144000" cy="68414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12" y="5344413"/>
              <a:ext cx="8628888" cy="1257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762"/>
              <a:ext cx="9143999" cy="684123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97124" y="2392679"/>
              <a:ext cx="3349752" cy="310743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82597" y="1501521"/>
            <a:ext cx="668210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r>
              <a:rPr sz="5400" b="1" spc="-2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5400" b="1" spc="-3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b="1" spc="-5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</a:t>
            </a:r>
            <a:r>
              <a:rPr lang="ru-RU" sz="5400" b="1" spc="-5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</a:t>
            </a:r>
            <a:endParaRPr sz="5400" dirty="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540763" y="2816351"/>
            <a:ext cx="1663064" cy="2508885"/>
            <a:chOff x="1540763" y="2816351"/>
            <a:chExt cx="1663064" cy="250888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0011" y="2816351"/>
              <a:ext cx="1583436" cy="15849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40763" y="4201667"/>
              <a:ext cx="1429512" cy="1123188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5382767" y="1991867"/>
            <a:ext cx="2225040" cy="3019425"/>
            <a:chOff x="5382767" y="1991867"/>
            <a:chExt cx="2225040" cy="301942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82767" y="1991867"/>
              <a:ext cx="1728215" cy="19751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83807" y="3995927"/>
              <a:ext cx="1523999" cy="10149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629" y="-14514"/>
            <a:ext cx="9143999" cy="685799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62000" y="838200"/>
            <a:ext cx="7964715" cy="4753224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у детей познавательного интереса к исследовательской деятельности через ознакомление их с огородными растениями и организацию практической деятельности по их выращиванию Задачи: -Создание условий для познавательно – исследовательской деятельности в мини – огороде и на грядках огорода детского сада ; -Формировать знания детей об особенностях строения и условиях роста растений: капусты, перца, помидора, тыквы; - Создавать условия для самостоятельной трудовой деятельности на мини – огороде и огороде на территории детского сада; -Развивать любознательность в поисковой деятельности и формировать творческие способности детей через продуктивную деятельность; -Воспитывать бережное и заботливое отношение к растениям; - Формировать партнёрские взаимоотношения между педагогами, детьми и родителями через трудовую деятельность, создание презентаций, продуктивную деятельность; -Содействовать развитию коммуникативных навыков; обогащать и активизировать словарь, повышать выразительность речи через все этапы проекта; - Воспитывать умение радоваться результатам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лективного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труда.</a:t>
            </a:r>
            <a:endParaRPr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058670" y="2344673"/>
            <a:ext cx="5389245" cy="230832"/>
          </a:xfrm>
        </p:spPr>
        <p:txBody>
          <a:bodyPr/>
          <a:lstStyle/>
          <a:p>
            <a:r>
              <a:rPr lang="ru-RU" i="1" dirty="0" smtClean="0"/>
              <a:t>.</a:t>
            </a:r>
            <a:endParaRPr lang="ru-RU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2" y="0"/>
            <a:ext cx="913790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800"/>
            <a:ext cx="6784102" cy="450760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5000" y="990600"/>
            <a:ext cx="5920029" cy="564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100"/>
              </a:lnSpc>
              <a:spcBef>
                <a:spcPts val="100"/>
              </a:spcBef>
            </a:pPr>
            <a:r>
              <a:rPr lang="ru-RU" spc="-2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в наш огород</a:t>
            </a:r>
            <a:endParaRPr spc="-2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1" y="1"/>
            <a:ext cx="9144000" cy="6857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0" y="1676400"/>
            <a:ext cx="7848600" cy="4267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990600"/>
            <a:ext cx="4804064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112" y="1046733"/>
            <a:ext cx="8628888" cy="18668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76400" y="838200"/>
            <a:ext cx="5565014" cy="123111"/>
          </a:xfrm>
        </p:spPr>
        <p:txBody>
          <a:bodyPr/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257"/>
            <a:ext cx="9144000" cy="68579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00200" y="1371600"/>
            <a:ext cx="62484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3"/>
            <a:ext cx="9143999" cy="6857997"/>
            <a:chOff x="-761999" y="76203"/>
            <a:chExt cx="9143999" cy="6857997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61999" y="76203"/>
              <a:ext cx="9143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55363" y="1633727"/>
              <a:ext cx="3672840" cy="3592068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95400"/>
            <a:ext cx="3505200" cy="4673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1770" y="3"/>
            <a:ext cx="9143999" cy="68579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685800"/>
            <a:ext cx="4248150" cy="5664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" y="0"/>
            <a:ext cx="9140951" cy="68579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800"/>
            <a:ext cx="67056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" y="0"/>
            <a:ext cx="9140951" cy="68579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85800"/>
            <a:ext cx="4343400" cy="5791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</TotalTime>
  <Words>174</Words>
  <Application>Microsoft Office PowerPoint</Application>
  <PresentationFormat>Экран (4:3)</PresentationFormat>
  <Paragraphs>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Calibri</vt:lpstr>
      <vt:lpstr>Franklin Gothic Medium</vt:lpstr>
      <vt:lpstr>Times New Roman</vt:lpstr>
      <vt:lpstr>Office Theme</vt:lpstr>
      <vt:lpstr>«Путешествие в  Огородную страну»</vt:lpstr>
      <vt:lpstr>Цель: Формирование у детей познавательного интереса к исследовательской деятельности через ознакомление их с огородными растениями и организацию практической деятельности по их выращиванию Задачи: -Создание условий для познавательно – исследовательской деятельности в мини – огороде и на грядках огорода детского сада ; -Формировать знания детей об особенностях строения и условиях роста растений: капусты, перца, помидора, тыквы; - Создавать условия для самостоятельной трудовой деятельности на мини – огороде и огороде на территории детского сада; -Развивать любознательность в поисковой деятельности и формировать творческие способности детей через продуктивную деятельность; -Воспитывать бережное и заботливое отношение к растениям; - Формировать партнёрские взаимоотношения между педагогами, детьми и родителями через трудовую деятельность, создание презентаций, продуктивную деятельность; -Содействовать развитию коммуникативных навыков; обогащать и активизировать словарь, повышать выразительность речи через все этапы проекта; - Воспитывать умение радоваться результатам колективного труда.</vt:lpstr>
      <vt:lpstr>Путешествие в наш огород</vt:lpstr>
      <vt:lpstr>Презентация PowerPoint</vt:lpstr>
      <vt:lpstr>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«Путешествие в  Огородную страну»</dc:title>
  <cp:lastModifiedBy>droid</cp:lastModifiedBy>
  <cp:revision>9</cp:revision>
  <dcterms:created xsi:type="dcterms:W3CDTF">2023-09-03T10:53:20Z</dcterms:created>
  <dcterms:modified xsi:type="dcterms:W3CDTF">2023-09-11T13:29:13Z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2020-10-13T00:00:00Z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2023-09-03T00:00:00Z</vt:filetime>
  </property>
</Properties>
</file>