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10A3C-4542-48E5-AC6B-AFC145B4E7E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2C2B-7007-4146-9DAA-CF068D15D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2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2C2B-7007-4146-9DAA-CF068D15DD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1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5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5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0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0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6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4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4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5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6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DCABB-56ED-46EC-A214-80042EA487D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9296-D771-41E2-93F4-FBACD9CB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0" y="109237"/>
            <a:ext cx="11280531" cy="6541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89404" y="4316617"/>
            <a:ext cx="42668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kvar Shadow" panose="020B0000000000000000" pitchFamily="34" charset="0"/>
              </a:rPr>
              <a:t>Автор проекта: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kvar Shadow" panose="020B0000000000000000" pitchFamily="34" charset="0"/>
              </a:rPr>
              <a:t>Анна Юрьевна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kvar Shadow" panose="020B0000000000000000" pitchFamily="34" charset="0"/>
              </a:rPr>
              <a:t> </a:t>
            </a:r>
            <a:r>
              <a:rPr lang="ru-RU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kvar Shadow" panose="020B0000000000000000" pitchFamily="34" charset="0"/>
              </a:rPr>
              <a:t>Уревская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tikvar Shadow" panose="020B0000000000000000" pitchFamily="34" charset="0"/>
            </a:endParaRP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kvar Shadow" panose="020B0000000000000000" pitchFamily="34" charset="0"/>
              </a:rPr>
              <a:t>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kvar Shadow" panose="020B0000000000000000" pitchFamily="34" charset="0"/>
              </a:rPr>
              <a:t>воспитатель первой </a:t>
            </a: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kvar Shadow" panose="020B0000000000000000" pitchFamily="34" charset="0"/>
              </a:rPr>
              <a:t>квалификационной категории</a:t>
            </a:r>
            <a:endParaRPr lang="ru-RU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tikvar Shadow" panose="020B0000000000000000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4512" y="2372445"/>
            <a:ext cx="618978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Исследователь</a:t>
            </a:r>
            <a:r>
              <a:rPr lang="ru-RU" sz="3600" b="1" u="sng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ский проект:</a:t>
            </a:r>
          </a:p>
          <a:p>
            <a:pPr algn="ctr"/>
            <a:r>
              <a:rPr lang="ru-RU" sz="3600" b="1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«Природные красители для окрашивания пасхальных яиц»</a:t>
            </a:r>
            <a:endParaRPr lang="ru-RU" sz="3600" b="1" i="1" cap="none" spc="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6298" y="1166602"/>
            <a:ext cx="82356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учреждение д</a:t>
            </a:r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етский сад комбинированного вида №15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95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3" y="61547"/>
            <a:ext cx="11430000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1657" y="123093"/>
            <a:ext cx="8384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Третий опыт 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«Окрашивание яиц свеклой»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9" y="830970"/>
            <a:ext cx="2557140" cy="3420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24" y="830970"/>
            <a:ext cx="3115881" cy="4167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30" y="1738300"/>
            <a:ext cx="2650389" cy="4188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05" y="1835638"/>
            <a:ext cx="3019425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1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70339"/>
            <a:ext cx="11333285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8701" y="188966"/>
            <a:ext cx="9438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Четвёртый опыт 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«Окрашивание яиц куркумой»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2" y="953924"/>
            <a:ext cx="2198078" cy="3745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17" y="1767254"/>
            <a:ext cx="2703472" cy="4607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46" y="2102542"/>
            <a:ext cx="2664084" cy="4580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37" y="835297"/>
            <a:ext cx="3289294" cy="56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" y="79130"/>
            <a:ext cx="11350869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6746" y="167053"/>
            <a:ext cx="9776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Пятый опыт 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«Окрашивание яиц сухой крапивой»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1" y="1029341"/>
            <a:ext cx="2811089" cy="3748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43" y="1623419"/>
            <a:ext cx="2885342" cy="3847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85" y="1847300"/>
            <a:ext cx="3324958" cy="4433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68" y="2037371"/>
            <a:ext cx="2416910" cy="44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0"/>
            <a:ext cx="11007969" cy="6702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7" y="263769"/>
            <a:ext cx="2373923" cy="3165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34" y="1689744"/>
            <a:ext cx="2492620" cy="3323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31" y="1763348"/>
            <a:ext cx="2759319" cy="36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9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0"/>
            <a:ext cx="10761785" cy="6702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42298"/>
            <a:ext cx="2821115" cy="3761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91" y="1380392"/>
            <a:ext cx="2901462" cy="3868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06" y="203843"/>
            <a:ext cx="3307373" cy="44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0"/>
            <a:ext cx="10761785" cy="6702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92" y="395653"/>
            <a:ext cx="3710354" cy="4947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7" y="395653"/>
            <a:ext cx="3672986" cy="48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0"/>
            <a:ext cx="10761785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677" y="2105688"/>
            <a:ext cx="7310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kvar Shadow" panose="020B0000000000000000" pitchFamily="34" charset="0"/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tikvar Shadow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5" y="93474"/>
            <a:ext cx="10963087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947" y="237392"/>
            <a:ext cx="6096000" cy="4871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Тип проекта: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познавательно-творческий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Сроки  реализации проекта: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краткосрочный (1 неделя: </a:t>
            </a:r>
            <a:r>
              <a:rPr lang="ru-RU" sz="2800" kern="0" noProof="0" dirty="0" smtClean="0">
                <a:solidFill>
                  <a:prstClr val="black"/>
                </a:solidFill>
              </a:rPr>
              <a:t>09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.04.2023-16.04.2023г.)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Место проведения: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МБ ДОУ №15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По количеству участников: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групповой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Участники проекта: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воспитанники групп «Сказка» (5-6лет), воспитатель, родители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086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4" y="65865"/>
            <a:ext cx="11323572" cy="6702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900" y="562709"/>
            <a:ext cx="745721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секрет, что нам приходится заново учиться праздновать наши традиционные праздники. Когда-то традиции передавались в семье из поколения в поколение – «из уст в уста», «от сердца к сердцу». Народные праздники знакомят детей с существующими традициями и обычаями русского народа, помогают донести до ребёнка высокие нравственные идеалы. Мы, взрослые должны познакомить детей с историей нашей Родины, научить пользоваться богатством культурных традиций.</a:t>
            </a:r>
          </a:p>
          <a:p>
            <a:pPr algn="just"/>
            <a:r>
              <a:rPr lang="ru-RU" sz="17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что впечатления детства глубоки, неизгладимы в памяти человека. Народная культура является действенным средством познавательного, нравственного и эстетического развития детей. Русский народ не должен терять своего нравственного авторитета. Мы не должны забывать о своем культурном прошлом. Знакомя детей с народными обрядовыми праздниками, тем самым приобщаем их к общечеловеческим нравственным ценностям.</a:t>
            </a:r>
          </a:p>
          <a:p>
            <a:pPr algn="just"/>
            <a:r>
              <a:rPr lang="ru-RU" sz="17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народной культурой облагораживает, делает человека мягким, чутким, добрым, мудрым.</a:t>
            </a:r>
          </a:p>
          <a:p>
            <a:pPr algn="just"/>
            <a:r>
              <a:rPr lang="ru-RU" sz="17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Пасха – самый радостный и большой праздник христиан. Ликует природа, все вокруг оживает и цветет. Празднование Пасхи стало уже традицией. Но дети недостаточно имеют представления об этом празднике, о росписи пасхальных яиц, Мы решили подробнее познакомить детей с православным праздником Пасха Светлое Христово Воскресение.</a:t>
            </a:r>
            <a:endParaRPr lang="ru-RU" sz="17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863" y="65865"/>
            <a:ext cx="70409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Проблема</a:t>
            </a:r>
            <a:endParaRPr lang="ru-RU" sz="3200" b="0" i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27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9" y="87924"/>
            <a:ext cx="11130142" cy="6702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646" y="1247640"/>
            <a:ext cx="708393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Приближается Светлый праздник Пасхи. В 2023 году Пасха празднуется 16 апреля. Самое время задуматься, чем красить пасхальные яйца. С этой целью в магазинах люди приобретают всевозможные пасхальные наборы, даже не обращая внимание на этикетки. А стоит ли доверять пасхальные яйца искусственным краскам?</a:t>
            </a:r>
          </a:p>
          <a:p>
            <a:pPr algn="just"/>
            <a:r>
              <a:rPr lang="ru-RU" sz="17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предупреждают: к покупкам порошков–красителей нужно относиться осторожно, так как скорлупа яиц имеет пористую структуру, и  вредные вещества красителей проникают в белок. Такие красите могут вызвать аллергию, кашель и другие опасные болезни. В конечном итоге, всё окажется у нас в желудке. Поэтому нелишним будет вспомнить, что использовали в качестве совершенно безвредных красителей наши бабушки. Все красите были у них натуральными и конечно, что самое важное, безопасными, их безопасность проверена веками.</a:t>
            </a:r>
            <a:endParaRPr lang="ru-RU" sz="17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6755" y="201741"/>
            <a:ext cx="31806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Актуальность</a:t>
            </a:r>
            <a:endParaRPr lang="ru-RU" sz="3600" b="0" i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01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5" y="131018"/>
            <a:ext cx="11532880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145" y="131885"/>
            <a:ext cx="1143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проекта: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условий для формирования знаний о способах безопасного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окрашивания яиц к Пасхе, в домашних условиях и натуральными красителями.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065" y="2381083"/>
            <a:ext cx="9216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</a:rPr>
              <a:t>Проверить на практике эффективность найденных способов;</a:t>
            </a:r>
            <a:endParaRPr lang="ru-RU" b="1" i="0" dirty="0">
              <a:effectLst/>
              <a:latin typeface="commissione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145" y="1169588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проекта: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8065" y="1606593"/>
            <a:ext cx="1066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smtClean="0">
                <a:effectLst/>
                <a:latin typeface="Times New Roman" panose="02020603050405020304" pitchFamily="18" charset="0"/>
              </a:rPr>
              <a:t>Узнать, что за праздник Пасха, почему на Пасху красят яйца , узнать историю окрашивания яиц;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62654" y="1294254"/>
            <a:ext cx="9522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smtClean="0">
                <a:effectLst/>
                <a:latin typeface="Times New Roman" panose="02020603050405020304" pitchFamily="18" charset="0"/>
              </a:rPr>
              <a:t>Найти информацию о натуральных красителей</a:t>
            </a:r>
            <a:r>
              <a:rPr lang="ru-RU" sz="1700" b="1" dirty="0">
                <a:latin typeface="Times New Roman" panose="02020603050405020304" pitchFamily="18" charset="0"/>
              </a:rPr>
              <a:t>;</a:t>
            </a:r>
            <a:endParaRPr lang="ru-RU" sz="17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064" y="1891271"/>
            <a:ext cx="1047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1" i="0" dirty="0" smtClean="0">
                <a:effectLst/>
                <a:latin typeface="Times New Roman" panose="02020603050405020304" pitchFamily="18" charset="0"/>
              </a:rPr>
              <a:t>Выбрать более доступные способы окрашивания яиц натуральными красителями в домашних условиях;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064" y="2689070"/>
            <a:ext cx="8958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</a:rPr>
              <a:t>Провести опрос среди детей группы «Чем вы с родителями окрашиваете яйца ?»;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8063" y="3025204"/>
            <a:ext cx="8560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</a:rPr>
              <a:t>Изготовить буклет «Способы окрашивания яиц природными красителями».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0145" y="3442368"/>
            <a:ext cx="3179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0145" y="3965588"/>
            <a:ext cx="59166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 можно окрасить яйца в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цвета с помощью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красителей , безопасных для организма человека</a:t>
            </a:r>
            <a:endParaRPr lang="ru-RU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8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3" y="155020"/>
            <a:ext cx="11324493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2034" y="1020727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800" b="1" i="1" u="sng" dirty="0">
                <a:latin typeface="commissioner"/>
              </a:rPr>
              <a:t>Ожидаемые результаты</a:t>
            </a:r>
            <a:r>
              <a:rPr lang="ru-RU" sz="2800" dirty="0">
                <a:latin typeface="commissioner"/>
              </a:rPr>
              <a:t>:</a:t>
            </a:r>
            <a:r>
              <a:rPr lang="ru-RU" sz="2400" dirty="0">
                <a:solidFill>
                  <a:srgbClr val="333333"/>
                </a:solidFill>
                <a:latin typeface="commissioner"/>
              </a:rPr>
              <a:t> </a:t>
            </a:r>
            <a:endParaRPr lang="ru-RU" sz="2400" i="0" dirty="0" smtClean="0">
              <a:solidFill>
                <a:srgbClr val="333333"/>
              </a:solidFill>
              <a:effectLst/>
              <a:latin typeface="commissioner"/>
            </a:endParaRP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endParaRPr lang="ru-RU" sz="2400" i="0" dirty="0">
              <a:solidFill>
                <a:srgbClr val="333333"/>
              </a:solidFill>
              <a:effectLst/>
              <a:latin typeface="commissione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723" y="9722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v"/>
            </a:pPr>
            <a:endParaRPr lang="ru-RU" i="0" dirty="0">
              <a:solidFill>
                <a:srgbClr val="000000"/>
              </a:solidFill>
              <a:effectLst/>
              <a:latin typeface="ff1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723" y="1825768"/>
            <a:ext cx="57448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ходе реализации проекта цель и задачи были достигнуты. </a:t>
            </a:r>
          </a:p>
          <a:p>
            <a:pPr algn="ctr"/>
            <a:r>
              <a:rPr lang="ru-RU" sz="24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Исследовательская деятельность осуществлена в полном объёме,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установленное время.</a:t>
            </a:r>
            <a:endParaRPr lang="ru-RU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15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1" y="84682"/>
            <a:ext cx="11201400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803" y="197758"/>
            <a:ext cx="50289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Этапы реализации проекта: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091" y="825271"/>
            <a:ext cx="563365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Подготовительный этап</a:t>
            </a:r>
            <a:r>
              <a:rPr lang="ru-RU" sz="2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Поиск информации по теме проекта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Почему на Пасху красят яйца?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Как получить натуральные красители?</a:t>
            </a: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5132" y="2483657"/>
            <a:ext cx="28714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Основной этап:</a:t>
            </a:r>
            <a:endParaRPr lang="ru-RU" sz="32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572" y="3068432"/>
            <a:ext cx="72578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Опыт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«Окрашивание яиц», экспериментирование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Изготовление буклета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0851" y="3899429"/>
            <a:ext cx="28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Итоговый этап:</a:t>
            </a:r>
            <a:endParaRPr lang="ru-RU" sz="32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161" y="4484204"/>
            <a:ext cx="81438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Видеоролик: «Способы окрашивания яиц природными красками»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58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79131"/>
            <a:ext cx="11201400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8058" y="0"/>
            <a:ext cx="10552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Первый опыт 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«Окра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ивание яиц луковой шелухой»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10" y="3078430"/>
            <a:ext cx="4048873" cy="3036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36" y="3430621"/>
            <a:ext cx="4247210" cy="3185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46331"/>
            <a:ext cx="3857207" cy="2432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7" y="725462"/>
            <a:ext cx="4327096" cy="24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" y="70338"/>
            <a:ext cx="11245362" cy="670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8530" y="4492"/>
            <a:ext cx="95024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Второй опыт 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«Окрашивание яиц чаем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каркадэ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5" y="716669"/>
            <a:ext cx="2502583" cy="3336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65" y="2294792"/>
            <a:ext cx="3038425" cy="4051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16" y="716669"/>
            <a:ext cx="2878124" cy="3837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60" y="2574738"/>
            <a:ext cx="2969145" cy="39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1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645</Words>
  <Application>Microsoft Office PowerPoint</Application>
  <PresentationFormat>Широкоэкранный</PresentationFormat>
  <Paragraphs>53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Antikvar Shadow</vt:lpstr>
      <vt:lpstr>Arial</vt:lpstr>
      <vt:lpstr>Calibri</vt:lpstr>
      <vt:lpstr>Calibri Light</vt:lpstr>
      <vt:lpstr>commissioner</vt:lpstr>
      <vt:lpstr>ff1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29</cp:revision>
  <dcterms:created xsi:type="dcterms:W3CDTF">2023-02-26T12:07:49Z</dcterms:created>
  <dcterms:modified xsi:type="dcterms:W3CDTF">2023-04-14T16:35:13Z</dcterms:modified>
</cp:coreProperties>
</file>