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5" r:id="rId4"/>
    <p:sldId id="266" r:id="rId5"/>
    <p:sldId id="268" r:id="rId6"/>
    <p:sldId id="256" r:id="rId7"/>
    <p:sldId id="272" r:id="rId8"/>
    <p:sldId id="257" r:id="rId9"/>
    <p:sldId id="269" r:id="rId10"/>
    <p:sldId id="258" r:id="rId11"/>
    <p:sldId id="270" r:id="rId12"/>
    <p:sldId id="262" r:id="rId13"/>
    <p:sldId id="273" r:id="rId14"/>
    <p:sldId id="259" r:id="rId15"/>
    <p:sldId id="261" r:id="rId16"/>
    <p:sldId id="274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48A8-799F-42D9-80B6-39DA96006401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FE30-7838-4496-B9F8-7F43B316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101537"/>
            <a:ext cx="9193645" cy="64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1" y="0"/>
            <a:ext cx="6404263" cy="68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0"/>
            <a:ext cx="696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620" t="14658" r="12840" b="12275"/>
          <a:stretch/>
        </p:blipFill>
        <p:spPr>
          <a:xfrm flipH="1">
            <a:off x="9438637" y="1731124"/>
            <a:ext cx="1300481" cy="127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439" y="9050156"/>
            <a:ext cx="1357266" cy="600757"/>
          </a:xfrm>
          <a:prstGeom prst="rect">
            <a:avLst/>
          </a:prstGeom>
        </p:spPr>
      </p:pic>
      <p:pic>
        <p:nvPicPr>
          <p:cNvPr id="2050" name="Picture 2" descr="Картинки по запросу лавочка рисунок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4" y="3448653"/>
            <a:ext cx="4947780" cy="31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731" t="-1" r="14863" b="1222"/>
          <a:stretch/>
        </p:blipFill>
        <p:spPr>
          <a:xfrm>
            <a:off x="2649164" y="0"/>
            <a:ext cx="2245360" cy="4516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1608" r="10444" b="365"/>
          <a:stretch/>
        </p:blipFill>
        <p:spPr>
          <a:xfrm>
            <a:off x="238015" y="757894"/>
            <a:ext cx="2299389" cy="3036702"/>
          </a:xfrm>
          <a:prstGeom prst="rect">
            <a:avLst/>
          </a:prstGeom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54" y="727819"/>
            <a:ext cx="6785831" cy="63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1501" t="11540" r="-1"/>
          <a:stretch/>
        </p:blipFill>
        <p:spPr>
          <a:xfrm>
            <a:off x="7957384" y="6258560"/>
            <a:ext cx="1056210" cy="4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8" y="3728720"/>
            <a:ext cx="1967436" cy="2070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68" y="3657600"/>
            <a:ext cx="2187701" cy="2782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104" y="5360228"/>
            <a:ext cx="1985787" cy="878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67" y="2133600"/>
            <a:ext cx="2485650" cy="4495531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257909" y="1737360"/>
            <a:ext cx="2215538" cy="1696720"/>
          </a:xfrm>
          <a:prstGeom prst="cloudCallout">
            <a:avLst>
              <a:gd name="adj1" fmla="val 3068"/>
              <a:gd name="adj2" fmla="val 840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3184334" y="731520"/>
            <a:ext cx="2759266" cy="1930400"/>
          </a:xfrm>
          <a:prstGeom prst="cloudCallout">
            <a:avLst>
              <a:gd name="adj1" fmla="val -11623"/>
              <a:gd name="adj2" fmla="val 891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 flipH="1">
            <a:off x="9607183" y="2901048"/>
            <a:ext cx="2107707" cy="1885445"/>
          </a:xfrm>
          <a:prstGeom prst="cloudCallout">
            <a:avLst>
              <a:gd name="adj1" fmla="val 8069"/>
              <a:gd name="adj2" fmla="val 81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 flipH="1">
            <a:off x="7637429" y="116840"/>
            <a:ext cx="3095241" cy="2240280"/>
          </a:xfrm>
          <a:prstGeom prst="cloudCallout">
            <a:avLst>
              <a:gd name="adj1" fmla="val 57193"/>
              <a:gd name="adj2" fmla="val 409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и по запросу медведь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7" y="528320"/>
            <a:ext cx="1678571" cy="12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вол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82" y="967244"/>
            <a:ext cx="1253187" cy="12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лиса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5" y="1696720"/>
            <a:ext cx="1092440" cy="14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18" y="3170150"/>
            <a:ext cx="1211812" cy="11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6565" r="11363" b="16768"/>
          <a:stretch/>
        </p:blipFill>
        <p:spPr>
          <a:xfrm>
            <a:off x="1440873" y="101491"/>
            <a:ext cx="9019309" cy="62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2152999"/>
            <a:ext cx="2552003" cy="2552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52004" y="2152999"/>
            <a:ext cx="1946441" cy="26045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7003" y="2100487"/>
            <a:ext cx="1157174" cy="2604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28197" y="2032058"/>
            <a:ext cx="2343874" cy="2741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70856" y="2519688"/>
            <a:ext cx="2315489" cy="22537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70793" y="3028048"/>
            <a:ext cx="1885983" cy="16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в гостях у сказки (начало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5755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сказка У страха глаза вел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782759"/>
            <a:ext cx="3292475" cy="32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7" y="2953639"/>
            <a:ext cx="2703763" cy="2846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40" y="2348345"/>
            <a:ext cx="2713890" cy="3451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093" y="4903352"/>
            <a:ext cx="2604326" cy="1152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34" y="294759"/>
            <a:ext cx="3232728" cy="5846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7690" y="5994607"/>
            <a:ext cx="277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Старушка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4707" y="5992904"/>
            <a:ext cx="277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Хохотушка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82" y="5994608"/>
            <a:ext cx="307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Arial Black" panose="020B0A04020102020204" pitchFamily="34" charset="0"/>
              </a:rPr>
              <a:t>Клохтушка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8599" y="5992904"/>
            <a:ext cx="277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Норушка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04" y="0"/>
            <a:ext cx="8773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7" y="4424218"/>
            <a:ext cx="1354113" cy="14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170"/>
          <a:stretch/>
        </p:blipFill>
        <p:spPr>
          <a:xfrm flipH="1">
            <a:off x="535708" y="873340"/>
            <a:ext cx="2595419" cy="5111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40" y="778905"/>
            <a:ext cx="2640306" cy="3357781"/>
          </a:xfrm>
          <a:prstGeom prst="rect">
            <a:avLst/>
          </a:prstGeom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8" y="3001818"/>
            <a:ext cx="982786" cy="10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60231" y="4238286"/>
            <a:ext cx="2084035" cy="2193722"/>
          </a:xfrm>
          <a:prstGeom prst="rect">
            <a:avLst/>
          </a:prstGeom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95" y="5541818"/>
            <a:ext cx="649846" cy="6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0537" y="3415255"/>
            <a:ext cx="1859441" cy="823031"/>
          </a:xfrm>
          <a:prstGeom prst="rect">
            <a:avLst/>
          </a:prstGeom>
        </p:spPr>
      </p:pic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25" y="3610733"/>
            <a:ext cx="497523" cy="5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1348" y="3415255"/>
            <a:ext cx="185944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</Words>
  <Application>Microsoft Office PowerPoint</Application>
  <PresentationFormat>Широкоэкранный</PresentationFormat>
  <Paragraphs>4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Семёнова</dc:creator>
  <cp:lastModifiedBy>2010-8</cp:lastModifiedBy>
  <cp:revision>12</cp:revision>
  <dcterms:created xsi:type="dcterms:W3CDTF">2019-12-15T21:01:13Z</dcterms:created>
  <dcterms:modified xsi:type="dcterms:W3CDTF">2019-12-16T14:19:10Z</dcterms:modified>
</cp:coreProperties>
</file>