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90" r:id="rId3"/>
    <p:sldId id="286" r:id="rId4"/>
    <p:sldId id="263" r:id="rId5"/>
    <p:sldId id="268" r:id="rId6"/>
    <p:sldId id="267" r:id="rId7"/>
    <p:sldId id="284" r:id="rId8"/>
    <p:sldId id="278" r:id="rId9"/>
    <p:sldId id="289" r:id="rId10"/>
    <p:sldId id="28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FF"/>
    <a:srgbClr val="FFFF00"/>
    <a:srgbClr val="CFEDF3"/>
    <a:srgbClr val="55DB6F"/>
    <a:srgbClr val="FFCCFF"/>
    <a:srgbClr val="39F030"/>
    <a:srgbClr val="FF99CC"/>
    <a:srgbClr val="DF51C1"/>
    <a:srgbClr val="46E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EF0F6AD-E508-432D-B1AE-C21B40B3F3DB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704CADE-6999-479D-9EF1-75CFCB69793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5.xml"/><Relationship Id="rId5" Type="http://schemas.openxmlformats.org/officeDocument/2006/relationships/image" Target="../media/image7.jpe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slide" Target="slide3.xml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12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slide" Target="slide3.xml"/><Relationship Id="rId2" Type="http://schemas.openxmlformats.org/officeDocument/2006/relationships/audio" Target="../media/audio3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4" Type="http://schemas.openxmlformats.org/officeDocument/2006/relationships/image" Target="../media/image25.jp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3.xml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12" Type="http://schemas.openxmlformats.org/officeDocument/2006/relationships/slide" Target="slide3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0606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916" t="11327" r="6022" b="3877"/>
          <a:stretch/>
        </p:blipFill>
        <p:spPr>
          <a:xfrm>
            <a:off x="1107582" y="737640"/>
            <a:ext cx="9976832" cy="6099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2930" y="3442523"/>
            <a:ext cx="359320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для детей старшего дошкольного возраста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Сердитова С.Н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944" y="115910"/>
            <a:ext cx="1061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№43» 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Сыктывкара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8374" y="6504900"/>
            <a:ext cx="1081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11256135" y="6220496"/>
            <a:ext cx="811369" cy="616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6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5446"/>
          <a:stretch/>
        </p:blipFill>
        <p:spPr>
          <a:xfrm>
            <a:off x="0" y="0"/>
            <a:ext cx="12192000" cy="6877237"/>
          </a:xfrm>
          <a:prstGeom prst="rect">
            <a:avLst/>
          </a:prstGeom>
        </p:spPr>
      </p:pic>
      <p:sp>
        <p:nvSpPr>
          <p:cNvPr id="3" name="Стрелка вправо 2">
            <a:hlinkClick r:id="" action="ppaction://hlinkshowjump?jump=firstslide"/>
          </p:cNvPr>
          <p:cNvSpPr/>
          <p:nvPr/>
        </p:nvSpPr>
        <p:spPr>
          <a:xfrm>
            <a:off x="10921285" y="6310648"/>
            <a:ext cx="1107583" cy="547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5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073" y="332509"/>
            <a:ext cx="1120832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игра «Здоровый образ жизни».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ценностей ЗОЖ, овладение его элементарными нормами и правилами (в питании, в двигательном режиме, при соблюдении режима дня, при формировании культурно-гигиенических навыков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логическое мышление, память, внимание;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 детей представления о ценности здоровья, желание вести ЗОЖ,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с правилами личной гигиены.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культурно-гигиенические навыки у детей.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умения различать вредную и полезную для здоровья пищу;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бережное отношение к своему телу, своему здоровью;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интерес к спортивному инвентарю и разным видам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знания о ЗОЖ через использование интерактивных форм обучения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«Здоровый образ жизни». Выполнили: воспитатели подготовительной к школе группы №6 Сердитова С.Н.,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Еримова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2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 задачи. Правила игры.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3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Личная гигиена»,  «Правильное питание»,  «Режим дня»,  «Физическая активность», «Закаливание», «Первая помощь».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«Режим дня».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расставь картинки по порядку.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5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«Угадай-ка».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отгадай загадки о предметах личной гигиены.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«Подружись со смайликом»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предложенных продуктов выбери только полезные.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загадки и назови виды спорта.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 помощь. «Помоги себе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сам».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игры: к предложенным картинкам нужно подобрать пару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Соотнеси картинки «Как нужно закаляться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давайте вести здоровый образ жизни.</a:t>
            </a:r>
          </a:p>
        </p:txBody>
      </p:sp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10875818" y="6192982"/>
            <a:ext cx="983673" cy="5541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15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sldjump"/>
          </p:cNvPr>
          <p:cNvPicPr preferRelativeResize="0">
            <a:picLocks/>
          </p:cNvPicPr>
          <p:nvPr/>
        </p:nvPicPr>
        <p:blipFill rotWithShape="1">
          <a:blip r:embed="rId3"/>
          <a:srcRect l="4341" t="8403"/>
          <a:stretch/>
        </p:blipFill>
        <p:spPr>
          <a:xfrm>
            <a:off x="416168" y="1041113"/>
            <a:ext cx="4021014" cy="2207652"/>
          </a:xfrm>
          <a:prstGeom prst="rect">
            <a:avLst/>
          </a:prstGeom>
        </p:spPr>
      </p:pic>
      <p:pic>
        <p:nvPicPr>
          <p:cNvPr id="3" name="Рисунок 2"/>
          <p:cNvPicPr>
            <a:picLocks/>
          </p:cNvPicPr>
          <p:nvPr/>
        </p:nvPicPr>
        <p:blipFill rotWithShape="1">
          <a:blip r:embed="rId4"/>
          <a:srcRect t="8240"/>
          <a:stretch/>
        </p:blipFill>
        <p:spPr>
          <a:xfrm>
            <a:off x="8085257" y="940221"/>
            <a:ext cx="4106743" cy="2335744"/>
          </a:xfrm>
          <a:prstGeom prst="rect">
            <a:avLst/>
          </a:prstGeom>
        </p:spPr>
      </p:pic>
      <p:pic>
        <p:nvPicPr>
          <p:cNvPr id="1026" name="Picture 2" descr="https://avatars.mds.yandex.net/i?id=75a688368315d229191248ed018c5eaa_l-5174345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229" y="1041113"/>
            <a:ext cx="3359395" cy="229990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t="8675"/>
          <a:stretch/>
        </p:blipFill>
        <p:spPr>
          <a:xfrm>
            <a:off x="731079" y="4224090"/>
            <a:ext cx="3846049" cy="2417180"/>
          </a:xfrm>
          <a:prstGeom prst="rect">
            <a:avLst/>
          </a:prstGeom>
        </p:spPr>
      </p:pic>
      <p:pic>
        <p:nvPicPr>
          <p:cNvPr id="6" name="Picture 2" descr="C:\Users\User\Desktop\img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4224090"/>
            <a:ext cx="3534739" cy="24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rId8" action="ppaction://hlinksldjump" highlightClick="1"/>
          </p:cNvPr>
          <p:cNvSpPr/>
          <p:nvPr/>
        </p:nvSpPr>
        <p:spPr>
          <a:xfrm>
            <a:off x="3696714" y="1041113"/>
            <a:ext cx="656492" cy="38191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rId9" action="ppaction://hlinksldjump" highlightClick="1"/>
          </p:cNvPr>
          <p:cNvSpPr/>
          <p:nvPr/>
        </p:nvSpPr>
        <p:spPr>
          <a:xfrm>
            <a:off x="11535507" y="927738"/>
            <a:ext cx="644770" cy="34847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rId10" action="ppaction://hlinksldjump" highlightClick="1"/>
          </p:cNvPr>
          <p:cNvSpPr/>
          <p:nvPr/>
        </p:nvSpPr>
        <p:spPr>
          <a:xfrm>
            <a:off x="4024960" y="4453729"/>
            <a:ext cx="552168" cy="42203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rId11" action="ppaction://hlinksldjump" highlightClick="1"/>
          </p:cNvPr>
          <p:cNvSpPr/>
          <p:nvPr/>
        </p:nvSpPr>
        <p:spPr>
          <a:xfrm>
            <a:off x="7346822" y="866021"/>
            <a:ext cx="552218" cy="28729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rId12" action="ppaction://hlinksldjump" highlightClick="1"/>
          </p:cNvPr>
          <p:cNvSpPr/>
          <p:nvPr/>
        </p:nvSpPr>
        <p:spPr>
          <a:xfrm>
            <a:off x="7510612" y="4243378"/>
            <a:ext cx="627184" cy="41030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opt-1764055.ssl.1c-bitrix-cdn.ru/upload/iblock/254/ds-1006-ugolok-zdorovya-12x09.jpg?16309616109710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81" y="4176788"/>
            <a:ext cx="3339311" cy="251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11267224" y="4710885"/>
            <a:ext cx="536565" cy="4710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452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643727"/>
              </p:ext>
            </p:extLst>
          </p:nvPr>
        </p:nvGraphicFramePr>
        <p:xfrm>
          <a:off x="144962" y="2475570"/>
          <a:ext cx="1175338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8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88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588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5889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588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98491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1805" y="27766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2" y="168612"/>
            <a:ext cx="1984916" cy="19849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2" y="4858968"/>
            <a:ext cx="1916012" cy="19127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75" y="190913"/>
            <a:ext cx="1940313" cy="19403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69" y="4825404"/>
            <a:ext cx="1964635" cy="19646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403" y="4858968"/>
            <a:ext cx="1900703" cy="18975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806" y="4903419"/>
            <a:ext cx="1875731" cy="1875731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2743200" y="539890"/>
            <a:ext cx="6746488" cy="86516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3122341" y="574288"/>
            <a:ext cx="5835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«Режим дня»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расставь картинки по порядку</a:t>
            </a:r>
          </a:p>
          <a:p>
            <a:pPr algn="ctr"/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омой 2">
            <a:hlinkClick r:id="rId10" action="ppaction://hlinksldjump" highlightClick="1"/>
          </p:cNvPr>
          <p:cNvSpPr/>
          <p:nvPr/>
        </p:nvSpPr>
        <p:spPr>
          <a:xfrm>
            <a:off x="8616462" y="656492"/>
            <a:ext cx="726830" cy="74856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796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00195 0.372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6576 -0.3145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47943 0.3641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181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25924 -0.339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1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0.16002 -0.33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-1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30964 -0.318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-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8428" y="0"/>
            <a:ext cx="15421164" cy="11712559"/>
          </a:xfrm>
          <a:solidFill>
            <a:srgbClr val="FF99CC"/>
          </a:solidFill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8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1352"/>
            <a:ext cx="2799655" cy="18168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50741" y="0"/>
            <a:ext cx="9500839" cy="780585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«Угадай-ка»</a:t>
            </a:r>
          </a:p>
          <a:p>
            <a:pPr algn="ctr"/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 загадки о предметах личной гигиены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583" y="4353072"/>
            <a:ext cx="2049037" cy="20490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89" y="1588572"/>
            <a:ext cx="1328391" cy="20105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3" y="4209985"/>
            <a:ext cx="2163336" cy="2163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86" y="4353072"/>
            <a:ext cx="2885618" cy="2295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28" y="1392926"/>
            <a:ext cx="3657600" cy="188671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38200" y="1392926"/>
            <a:ext cx="2956560" cy="18867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Целых 25 зубков,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кудрей и хохолков.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 каждым, под зубком –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Лягут волосы рядком.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14800" y="1534562"/>
            <a:ext cx="3512820" cy="218018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 я крепко закрываю,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голову его втираю,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водой смываю.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средство для волос,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быть, даже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слез.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85048" y="1413396"/>
            <a:ext cx="3726180" cy="2036074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Вафельное и полосатое,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Ворсистое и мохнатое,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под рукою -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 такое?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5800" y="4194810"/>
            <a:ext cx="2952055" cy="245343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Резинка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Акулинка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Пошла гулять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спинке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пока она гуляла, 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Спинка розовою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26586" y="4353072"/>
            <a:ext cx="3237254" cy="250492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Ускользает, как живое,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выпущу его я.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 ясное вполне -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отмоет руки мне.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25948" y="4353072"/>
            <a:ext cx="3266992" cy="250492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Костяная спинка,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Жесткая щетинка,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мятной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пастой дружит, 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усердно служит.</a:t>
            </a:r>
          </a:p>
        </p:txBody>
      </p:sp>
      <p:sp>
        <p:nvSpPr>
          <p:cNvPr id="18" name="Управляющая кнопка: домой 17">
            <a:hlinkClick r:id="rId12" action="ppaction://hlinksldjump" highlightClick="1"/>
          </p:cNvPr>
          <p:cNvSpPr/>
          <p:nvPr/>
        </p:nvSpPr>
        <p:spPr>
          <a:xfrm>
            <a:off x="10351477" y="92765"/>
            <a:ext cx="900103" cy="68782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0779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4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51824" y="223024"/>
            <a:ext cx="8619893" cy="914400"/>
          </a:xfrm>
          <a:prstGeom prst="roundRect">
            <a:avLst/>
          </a:prstGeom>
          <a:solidFill>
            <a:srgbClr val="39F03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«Подружись со смайликом»</a:t>
            </a:r>
          </a:p>
          <a:p>
            <a:pPr algn="ctr"/>
            <a:r>
              <a:rPr lang="ru-RU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предложенных продуктов выбери только полезные 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69116"/>
              </p:ext>
            </p:extLst>
          </p:nvPr>
        </p:nvGraphicFramePr>
        <p:xfrm>
          <a:off x="401441" y="2865863"/>
          <a:ext cx="11385395" cy="1951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64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6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6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264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64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648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2648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514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9F03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9F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520" y="1495754"/>
            <a:ext cx="1569691" cy="1001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3" y="160492"/>
            <a:ext cx="1541099" cy="12724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19" y="5364623"/>
            <a:ext cx="1648148" cy="1232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256" y="1007046"/>
            <a:ext cx="1815744" cy="13547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3" y="3163706"/>
            <a:ext cx="1614321" cy="1355778"/>
          </a:xfrm>
          <a:prstGeom prst="rect">
            <a:avLst/>
          </a:prstGeom>
        </p:spPr>
      </p:pic>
      <p:pic>
        <p:nvPicPr>
          <p:cNvPr id="11" name="Рисунок 10" descr="0,,69788981,00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8626" y="5722638"/>
            <a:ext cx="1420763" cy="874316"/>
          </a:xfrm>
          <a:prstGeom prst="rect">
            <a:avLst/>
          </a:prstGeom>
        </p:spPr>
      </p:pic>
      <p:pic>
        <p:nvPicPr>
          <p:cNvPr id="12" name="Рисунок 11" descr="66bb90d767cd6ba847e561b3fbd3d057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25" y="5115170"/>
            <a:ext cx="1592993" cy="15929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44" y="4971100"/>
            <a:ext cx="1929161" cy="10851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31" y="1287070"/>
            <a:ext cx="1220173" cy="14250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62" y="1655955"/>
            <a:ext cx="2161338" cy="9754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153" y="5321898"/>
            <a:ext cx="1317779" cy="13177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20" y="5160589"/>
            <a:ext cx="1403195" cy="1403195"/>
          </a:xfrm>
          <a:prstGeom prst="rect">
            <a:avLst/>
          </a:prstGeom>
        </p:spPr>
      </p:pic>
      <p:sp>
        <p:nvSpPr>
          <p:cNvPr id="8" name="Управляющая кнопка: домой 7">
            <a:hlinkClick r:id="rId17" action="ppaction://hlinksldjump" highlightClick="1"/>
          </p:cNvPr>
          <p:cNvSpPr/>
          <p:nvPr/>
        </p:nvSpPr>
        <p:spPr>
          <a:xfrm>
            <a:off x="10394507" y="160492"/>
            <a:ext cx="1187266" cy="84655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603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_-_NEPRAVILNYJ_OTVET_(iPleer.f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_-_NEPRAVILNYJ_OTVET_(iPleer.f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_-_NEPRAVILNYJ_OTVET_(iPleer.f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_-_NEPRAVILNYJ_OTVET_(iPleer.f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vuk_-_NEPRAVILNYJ_OTVET_(iPleer.f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14935 0.4229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9961 -0.3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-1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9388 -0.2990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1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30299 -0.3449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02344 0.3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6028 0.256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31099" y="321972"/>
            <a:ext cx="2704563" cy="2176529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09"/>
            <a:ext cx="12192000" cy="6858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340735" y="4640741"/>
            <a:ext cx="2687782" cy="224438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472742" y="4847915"/>
            <a:ext cx="2717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Лента, мяч, бревно и брусья,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Кольца с ними рядом.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Перечислить не берусь я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Множество снарядов.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Красоту и пластику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Дарит нам...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90365" y="531996"/>
            <a:ext cx="2710222" cy="946597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934143" y="495248"/>
            <a:ext cx="285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трусах и толстых варежках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Дерутся два товарища.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22191" y="5220372"/>
            <a:ext cx="2450210" cy="1564157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322191" y="5263787"/>
            <a:ext cx="27818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Мастер спорта Иванов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Поднял сразу шесть блинов.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Объясните, для чего,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Ведь не съел ни одного.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6364" y="2467318"/>
            <a:ext cx="2672908" cy="1879725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86364" y="2561707"/>
            <a:ext cx="2753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Здесь команда побеждает,</a:t>
            </a:r>
          </a:p>
          <a:p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Если мячик не роняет.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Он летит с подачи метко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Не в ворота - через сетку.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И площадка, а не поле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У спортсменов в ...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10210800" y="157125"/>
            <a:ext cx="1043354" cy="101518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4592" b="4082"/>
          <a:stretch/>
        </p:blipFill>
        <p:spPr>
          <a:xfrm>
            <a:off x="2340735" y="4429830"/>
            <a:ext cx="2687782" cy="2479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t="2112" b="13441"/>
          <a:stretch/>
        </p:blipFill>
        <p:spPr>
          <a:xfrm>
            <a:off x="1890365" y="139430"/>
            <a:ext cx="2820392" cy="2416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80" y="2262974"/>
            <a:ext cx="2673392" cy="28387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11961" t="9363" r="10893" b="10692"/>
          <a:stretch/>
        </p:blipFill>
        <p:spPr>
          <a:xfrm>
            <a:off x="5298727" y="4316033"/>
            <a:ext cx="2497137" cy="2587705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8104028" y="4691538"/>
            <a:ext cx="2218483" cy="2100374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286189" y="4760587"/>
            <a:ext cx="2156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эту игру.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зелёному ковру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 все гоняют,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Лупят и пинают.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забить здесь гол!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Классная игра – …</a:t>
            </a:r>
          </a:p>
        </p:txBody>
      </p:sp>
      <p:pic>
        <p:nvPicPr>
          <p:cNvPr id="23" name="Picture 2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12179" b="4745"/>
          <a:stretch/>
        </p:blipFill>
        <p:spPr bwMode="auto">
          <a:xfrm>
            <a:off x="8066074" y="4492728"/>
            <a:ext cx="2521272" cy="236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9020404" y="2223996"/>
            <a:ext cx="2664336" cy="2092037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9101429" y="2223996"/>
            <a:ext cx="2718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в латах все на ледяной площадке Сражаются, сцепились в острой схватке. Болельщики кричат: «Сильнее бей!» Поверь, не драка это, а — …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327" y="1708866"/>
            <a:ext cx="2716237" cy="278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6330881" y="169371"/>
            <a:ext cx="2141463" cy="2364167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480355" y="185931"/>
            <a:ext cx="21414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Риска, скорости любитель,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склонов покоритель,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Мчится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он, как метеор,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высоченных самых гор!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/>
          <a:srcRect l="11257" r="9760" b="19613"/>
          <a:stretch/>
        </p:blipFill>
        <p:spPr>
          <a:xfrm>
            <a:off x="5817053" y="157125"/>
            <a:ext cx="2912064" cy="25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13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09385" y="312234"/>
            <a:ext cx="6835698" cy="6690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себе сам»</a:t>
            </a:r>
          </a:p>
          <a:p>
            <a:r>
              <a:rPr lang="ru-RU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игры: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предложенным картинкам нужно подобрать пару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328997"/>
              </p:ext>
            </p:extLst>
          </p:nvPr>
        </p:nvGraphicFramePr>
        <p:xfrm>
          <a:off x="2061700" y="1287747"/>
          <a:ext cx="7940944" cy="4566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5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5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85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8157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0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85" y="1357265"/>
            <a:ext cx="1455801" cy="1595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84" y="1349378"/>
            <a:ext cx="1418026" cy="16502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17" y="1287747"/>
            <a:ext cx="1530044" cy="1682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59" y="1377875"/>
            <a:ext cx="1626521" cy="1575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" y="184784"/>
            <a:ext cx="1784604" cy="26883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" y="3767107"/>
            <a:ext cx="1774318" cy="27657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376" y="171096"/>
            <a:ext cx="1761247" cy="27549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217" y="3571068"/>
            <a:ext cx="1851563" cy="2744798"/>
          </a:xfrm>
          <a:prstGeom prst="rect">
            <a:avLst/>
          </a:prstGeom>
        </p:spPr>
      </p:pic>
      <p:sp>
        <p:nvSpPr>
          <p:cNvPr id="15" name="Управляющая кнопка: домой 14">
            <a:hlinkClick r:id="rId12" action="ppaction://hlinksldjump" highlightClick="1"/>
          </p:cNvPr>
          <p:cNvSpPr/>
          <p:nvPr/>
        </p:nvSpPr>
        <p:spPr>
          <a:xfrm>
            <a:off x="9445083" y="312234"/>
            <a:ext cx="805134" cy="66907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919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33333E-6 L 0.50885 0.431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43" y="2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6638 -0.098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0" y="-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66719 0.43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59" y="2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-0.03449 L -0.48854 -0.098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01" y="-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.ytimg.com/vi/DNYHKO_6yB4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22" y="1251714"/>
            <a:ext cx="7127632" cy="49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s05.infourok.ru/uploads/ex/0d6e/00081035-7e297102/img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7" t="22221" r="8547" b="42758"/>
          <a:stretch/>
        </p:blipFill>
        <p:spPr bwMode="auto">
          <a:xfrm>
            <a:off x="30663" y="4358367"/>
            <a:ext cx="2705452" cy="14842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Home\Desktop\img1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23931" r="58654" b="28205"/>
          <a:stretch/>
        </p:blipFill>
        <p:spPr bwMode="auto">
          <a:xfrm>
            <a:off x="73947" y="2364747"/>
            <a:ext cx="2618883" cy="177316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Home\Desktop\img14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8761" r="11859" b="3418"/>
          <a:stretch/>
        </p:blipFill>
        <p:spPr bwMode="auto">
          <a:xfrm>
            <a:off x="30663" y="582839"/>
            <a:ext cx="2607227" cy="164123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22" y="1244045"/>
            <a:ext cx="2454030" cy="1798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User\Desktop\717720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610" y="1251508"/>
            <a:ext cx="2695139" cy="178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25-udarnik-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603" y="1258556"/>
            <a:ext cx="2268896" cy="178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er\Desktop\3308x2205_823825_www.ArtFile.ru_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08" y="3035446"/>
            <a:ext cx="2454030" cy="17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09" y="3050175"/>
            <a:ext cx="2387094" cy="166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User\Desktop\0018-030-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8" y="3058562"/>
            <a:ext cx="2268895" cy="16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User\Desktop\x_0_0_0_14117332_8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667" y="4722012"/>
            <a:ext cx="2508738" cy="15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44295.p2g0so.62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02" y="4736534"/>
            <a:ext cx="2349998" cy="150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vatars.mds.yandex.net/i?id=e869439196071ecd1dadd5e8fd36bae7_l-5246097-images-thumbs&amp;n=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97" y="4714745"/>
            <a:ext cx="2268895" cy="152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далее 1">
            <a:hlinkClick r:id="" action="ppaction://hlinkshowjump?jump=lastslide" highlightClick="1"/>
          </p:cNvPr>
          <p:cNvSpPr/>
          <p:nvPr/>
        </p:nvSpPr>
        <p:spPr>
          <a:xfrm>
            <a:off x="10820400" y="6101537"/>
            <a:ext cx="1195754" cy="62750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98431" y="386862"/>
            <a:ext cx="6951784" cy="750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Наши лучшие друзья!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1200</TotalTime>
  <Words>245</Words>
  <Application>Microsoft Office PowerPoint</Application>
  <PresentationFormat>Широкоэкранный</PresentationFormat>
  <Paragraphs>94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Гусельки2</dc:creator>
  <cp:lastModifiedBy>Светлана</cp:lastModifiedBy>
  <cp:revision>118</cp:revision>
  <dcterms:created xsi:type="dcterms:W3CDTF">2018-10-05T09:41:16Z</dcterms:created>
  <dcterms:modified xsi:type="dcterms:W3CDTF">2022-05-24T07:08:41Z</dcterms:modified>
</cp:coreProperties>
</file>