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2" r:id="rId20"/>
    <p:sldId id="273" r:id="rId21"/>
    <p:sldId id="274" r:id="rId22"/>
    <p:sldId id="275" r:id="rId23"/>
    <p:sldId id="279" r:id="rId24"/>
    <p:sldId id="278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EF37-4C5A-4581-96DC-15808B781B71}" type="datetimeFigureOut">
              <a:rPr lang="ru-RU" smtClean="0"/>
              <a:pPr/>
              <a:t>22.01.17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0A317-303E-43FA-86CB-4BA22CD28E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900314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600976" cy="300039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C00CC"/>
                </a:solidFill>
                <a:latin typeface="Comic Sans MS" pitchFamily="66" charset="0"/>
              </a:rPr>
              <a:t>«Сюжетно – ролевая игра в разновозрастной дошкольной группе в соответствии с ФГОС ДО»</a:t>
            </a:r>
            <a:endParaRPr lang="ru-RU" sz="4000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Выполнила: воспитатель МАОУ «СОШ №20» 1 дошкольной группы 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>Гудкова Ольга Петровна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eselyie-rebyata-shablon-prevyu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" y="0"/>
            <a:ext cx="902431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6400816" cy="6369072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Comic Sans MS" pitchFamily="66" charset="0"/>
              </a:rPr>
              <a:t>Сюжетно – ролевая игра в разновозрастной группе </a:t>
            </a:r>
            <a:br>
              <a:rPr lang="ru-RU" sz="6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Comic Sans MS" pitchFamily="66" charset="0"/>
              </a:rPr>
              <a:t>«Кафе».</a:t>
            </a:r>
            <a:endParaRPr lang="ru-RU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0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0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0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0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1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2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2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1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8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Comic Sans MS" pitchFamily="66" charset="0"/>
              </a:rPr>
              <a:t>*</a:t>
            </a:r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Игра </a:t>
            </a:r>
            <a:r>
              <a:rPr lang="ru-RU" sz="2700" dirty="0" smtClean="0">
                <a:solidFill>
                  <a:srgbClr val="0070C0"/>
                </a:solidFill>
                <a:latin typeface="Comic Sans MS" pitchFamily="66" charset="0"/>
              </a:rPr>
              <a:t>является основным видом деятельности детей, а также формой организации детской деятельности.</a:t>
            </a:r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700" dirty="0" smtClean="0">
                <a:latin typeface="Comic Sans MS" pitchFamily="66" charset="0"/>
              </a:rPr>
              <a:t/>
            </a:r>
            <a:br>
              <a:rPr lang="ru-RU" sz="2700" dirty="0" smtClean="0">
                <a:latin typeface="Comic Sans MS" pitchFamily="66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Comic Sans MS" pitchFamily="66" charset="0"/>
              </a:rPr>
              <a:t>*</a:t>
            </a:r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Игра </a:t>
            </a:r>
            <a:r>
              <a:rPr lang="ru-RU" sz="2700" dirty="0" smtClean="0">
                <a:solidFill>
                  <a:srgbClr val="0070C0"/>
                </a:solidFill>
                <a:latin typeface="Comic Sans MS" pitchFamily="66" charset="0"/>
              </a:rPr>
              <a:t>является сквозным механизмом развития ребёнка, посредством которой реализуются содержание пяти образовательных областей: «Социально – коммуникативное развитие», «Познавательное развитие», «Речевое развитие», «Художественно – эстетическое развитие», «Физическое развитие» </a:t>
            </a:r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(пункт 2.7. ФГОС ДО)</a:t>
            </a: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1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1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1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4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7_174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900314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71546"/>
            <a:ext cx="7572428" cy="4572032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C00CC"/>
                </a:solidFill>
                <a:latin typeface="Comic Sans MS" pitchFamily="66" charset="0"/>
              </a:rPr>
              <a:t>Спасибо за внимание!</a:t>
            </a:r>
            <a:endParaRPr lang="ru-RU" sz="5400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6400816" cy="608332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Comic Sans MS" pitchFamily="66" charset="0"/>
              </a:rPr>
              <a:t>Разновозрастную группу</a:t>
            </a:r>
            <a:r>
              <a:rPr lang="ru-RU" sz="3100" dirty="0" smtClean="0">
                <a:latin typeface="Comic Sans MS" pitchFamily="66" charset="0"/>
              </a:rPr>
              <a:t> </a:t>
            </a:r>
            <a:r>
              <a:rPr lang="ru-RU" sz="3100" dirty="0" smtClean="0">
                <a:solidFill>
                  <a:srgbClr val="002060"/>
                </a:solidFill>
                <a:latin typeface="Comic Sans MS" pitchFamily="66" charset="0"/>
              </a:rPr>
              <a:t>детского сада можно рассматривать как типичную модель интегративной группы, в которой объединяются </a:t>
            </a:r>
            <a: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  <a:t>разные дети – разные</a:t>
            </a:r>
            <a:r>
              <a:rPr lang="ru-RU" sz="3100" dirty="0" smtClean="0">
                <a:solidFill>
                  <a:srgbClr val="002060"/>
                </a:solidFill>
                <a:latin typeface="Comic Sans MS" pitchFamily="66" charset="0"/>
              </a:rPr>
              <a:t> по своим физическим и умственным возможностям, интересам, знаниям и умениям и пр. Отношения между такими </a:t>
            </a:r>
            <a: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  <a:t>разными</a:t>
            </a:r>
            <a:r>
              <a:rPr lang="ru-RU" sz="3100" dirty="0" smtClean="0">
                <a:solidFill>
                  <a:srgbClr val="002060"/>
                </a:solidFill>
                <a:latin typeface="Comic Sans MS" pitchFamily="66" charset="0"/>
              </a:rPr>
              <a:t> детьми существенно отличаются от тех, которые складываются в гомогенной </a:t>
            </a:r>
            <a: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  <a:t>группе</a:t>
            </a:r>
            <a:r>
              <a:rPr lang="ru-RU" sz="31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6369072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Объединения </a:t>
            </a:r>
            <a:r>
              <a:rPr lang="ru-RU" sz="3000" b="1" dirty="0" smtClean="0">
                <a:solidFill>
                  <a:srgbClr val="002060"/>
                </a:solidFill>
                <a:latin typeface="Comic Sans MS" pitchFamily="66" charset="0"/>
              </a:rPr>
              <a:t>детей разных</a:t>
            </a:r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 возрастов обладают большим </a:t>
            </a: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"внутренним" воспитательным значением, важным для развития, как старших, так и младших.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В ходе </a:t>
            </a:r>
            <a:r>
              <a:rPr lang="ru-RU" sz="3000" b="1" dirty="0" smtClean="0">
                <a:solidFill>
                  <a:srgbClr val="002060"/>
                </a:solidFill>
                <a:latin typeface="Comic Sans MS" pitchFamily="66" charset="0"/>
              </a:rPr>
              <a:t>взаимодействия детей разного</a:t>
            </a:r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 возраста происходит </a:t>
            </a: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передача опыта старших </a:t>
            </a:r>
            <a:r>
              <a:rPr lang="ru-RU" sz="3000" b="1" dirty="0" smtClean="0">
                <a:solidFill>
                  <a:srgbClr val="FF0000"/>
                </a:solidFill>
                <a:latin typeface="Comic Sans MS" pitchFamily="66" charset="0"/>
              </a:rPr>
              <a:t>детей - младшим</a:t>
            </a:r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, для которых старшие являются и образцом поведения и организаторами их деятельности.</a:t>
            </a:r>
            <a:b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002060"/>
                </a:solidFill>
                <a:latin typeface="Comic Sans MS" pitchFamily="66" charset="0"/>
              </a:rPr>
              <a:t>(Н. К. Крупская и А. С. Макаренко )</a:t>
            </a:r>
            <a:r>
              <a:rPr lang="ru-RU" sz="3000" dirty="0" smtClean="0">
                <a:solidFill>
                  <a:srgbClr val="002060"/>
                </a:solidFill>
              </a:rPr>
              <a:t/>
            </a:r>
            <a:br>
              <a:rPr lang="ru-RU" sz="3000" dirty="0" smtClean="0">
                <a:solidFill>
                  <a:srgbClr val="002060"/>
                </a:solidFill>
              </a:rPr>
            </a:br>
            <a:endParaRPr lang="ru-RU" sz="3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858048" cy="6369072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F0"/>
                </a:solidFill>
                <a:latin typeface="Comic Sans MS" pitchFamily="66" charset="0"/>
              </a:rPr>
              <a:t>Этапы развития сюжетно-ролевой игры</a:t>
            </a:r>
            <a:r>
              <a:rPr lang="ru-RU" sz="6600" dirty="0" smtClean="0">
                <a:solidFill>
                  <a:srgbClr val="00B0F0"/>
                </a:solidFill>
                <a:latin typeface="Comic Sans MS" pitchFamily="66" charset="0"/>
              </a:rPr>
              <a:t>.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7143800" cy="644051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Первый </a:t>
            </a: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этап</a:t>
            </a:r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Основным содержанием 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игры</a:t>
            </a: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 являются действия с предметами. Они осуществляются в определенной последовательности, хотя эта последовательность часто нарушается. Цепочка действий носит 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сюжетный характер</a:t>
            </a: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. Основные 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сюжеты бытовые</a:t>
            </a: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7072362" cy="65833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Второй </a:t>
            </a: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этап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Как и на первом уровне, основное содержание </a:t>
            </a: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игры</a:t>
            </a: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 -- действия с предметом. Эти действия </a:t>
            </a: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развертываются</a:t>
            </a: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 более полно и последовательно в соответствии с ролью, которая уже обозначается словом. Последовательность действий становится правилом. Возникает первое взаимодействие между участниками на основе использования общей игрушки.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929486" cy="636907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Третий </a:t>
            </a:r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этап</a:t>
            </a:r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Основное содержание </a:t>
            </a: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игры</a:t>
            </a:r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 - по-прежнему действия с предметами. Однако они дополняются действиями, направленными на установление разнообразных контактов с партнерами по игре. Роли четко обозначены и распределены до начала </a:t>
            </a: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игры</a:t>
            </a:r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. Игрушки и предметы подбираются в соответствии с ролью.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7215238" cy="6369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Четвертый 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этап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Основное содержание 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игры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 - это отражение отношений и взаимодействий взрослых друг с другом. Тематика игр разнообразная она определяется опытом детей.</a:t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52</Words>
  <Application>Microsoft Office PowerPoint</Application>
  <PresentationFormat>Экран (4:3)</PresentationFormat>
  <Paragraphs>13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«Сюжетно – ролевая игра в разновозрастной дошкольной группе в соответствии с ФГОС ДО»</vt:lpstr>
      <vt:lpstr>                     *Игра является основным видом деятельности детей, а также формой организации детской деятельности.  *Игра является сквозным механизмом развития ребёнка, посредством которой реализуются содержание пяти образовательных областей: «Социально – коммуникативное развитие», «Познавательное развитие», «Речевое развитие», «Художественно – эстетическое развитие», «Физическое развитие» (пункт 2.7. ФГОС ДО)  </vt:lpstr>
      <vt:lpstr>Разновозрастную группу детского сада можно рассматривать как типичную модель интегративной группы, в которой объединяются разные дети – разные по своим физическим и умственным возможностям, интересам, знаниям и умениям и пр. Отношения между такими разными детьми существенно отличаются от тех, которые складываются в гомогенной группе. </vt:lpstr>
      <vt:lpstr>Объединения детей разных возрастов обладают большим "внутренним" воспитательным значением, важным для развития, как старших, так и младших. В ходе взаимодействия детей разного возраста происходит передача опыта старших детей - младшим, для которых старшие являются и образцом поведения и организаторами их деятельности. (Н. К. Крупская и А. С. Макаренко ) </vt:lpstr>
      <vt:lpstr>Этапы развития сюжетно-ролевой игры. </vt:lpstr>
      <vt:lpstr>Первый этап. Основным содержанием игры являются действия с предметами. Они осуществляются в определенной последовательности, хотя эта последовательность часто нарушается. Цепочка действий носит сюжетный характер. Основные сюжеты бытовые. </vt:lpstr>
      <vt:lpstr>Второй этап. Как и на первом уровне, основное содержание игры -- действия с предметом. Эти действия развертываются более полно и последовательно в соответствии с ролью, которая уже обозначается словом. Последовательность действий становится правилом. Возникает первое взаимодействие между участниками на основе использования общей игрушки.</vt:lpstr>
      <vt:lpstr>Третий этап. Основное содержание игры - по-прежнему действия с предметами. Однако они дополняются действиями, направленными на установление разнообразных контактов с партнерами по игре. Роли четко обозначены и распределены до начала игры. Игрушки и предметы подбираются в соответствии с ролью. </vt:lpstr>
      <vt:lpstr> Четвертый этап. Основное содержание игры - это отражение отношений и взаимодействий взрослых друг с другом. Тематика игр разнообразная она определяется опытом детей.   </vt:lpstr>
      <vt:lpstr>Сюжетно – ролевая игра в разновозрастной группе  «Кафе».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и руководство в среднем дошкольном возрасте в соответствии с ФГОС ДО»</dc:title>
  <dc:creator>Admin</dc:creator>
  <cp:lastModifiedBy>Admin</cp:lastModifiedBy>
  <cp:revision>17</cp:revision>
  <dcterms:created xsi:type="dcterms:W3CDTF">2017-01-10T14:39:20Z</dcterms:created>
  <dcterms:modified xsi:type="dcterms:W3CDTF">2017-01-22T12:26:10Z</dcterms:modified>
</cp:coreProperties>
</file>