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9" r:id="rId3"/>
    <p:sldId id="258" r:id="rId4"/>
    <p:sldId id="257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D446-D060-46F8-A0E3-5177FC2943FC}" type="datetimeFigureOut">
              <a:rPr lang="ru-RU" smtClean="0"/>
              <a:pPr/>
              <a:t>чт 29.06.23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3EFF5B-E07F-4A96-AAFB-F4FA3677F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D446-D060-46F8-A0E3-5177FC2943FC}" type="datetimeFigureOut">
              <a:rPr lang="ru-RU" smtClean="0"/>
              <a:pPr/>
              <a:t>чт 29.06.23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FF5B-E07F-4A96-AAFB-F4FA3677F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D446-D060-46F8-A0E3-5177FC2943FC}" type="datetimeFigureOut">
              <a:rPr lang="ru-RU" smtClean="0"/>
              <a:pPr/>
              <a:t>чт 29.06.23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FF5B-E07F-4A96-AAFB-F4FA3677F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D446-D060-46F8-A0E3-5177FC2943FC}" type="datetimeFigureOut">
              <a:rPr lang="ru-RU" smtClean="0"/>
              <a:pPr/>
              <a:t>чт 29.06.23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3EFF5B-E07F-4A96-AAFB-F4FA3677F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D446-D060-46F8-A0E3-5177FC2943FC}" type="datetimeFigureOut">
              <a:rPr lang="ru-RU" smtClean="0"/>
              <a:pPr/>
              <a:t>чт 29.06.23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FF5B-E07F-4A96-AAFB-F4FA3677FB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D446-D060-46F8-A0E3-5177FC2943FC}" type="datetimeFigureOut">
              <a:rPr lang="ru-RU" smtClean="0"/>
              <a:pPr/>
              <a:t>чт 29.06.23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FF5B-E07F-4A96-AAFB-F4FA3677F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D446-D060-46F8-A0E3-5177FC2943FC}" type="datetimeFigureOut">
              <a:rPr lang="ru-RU" smtClean="0"/>
              <a:pPr/>
              <a:t>чт 29.06.23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93EFF5B-E07F-4A96-AAFB-F4FA3677FB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D446-D060-46F8-A0E3-5177FC2943FC}" type="datetimeFigureOut">
              <a:rPr lang="ru-RU" smtClean="0"/>
              <a:pPr/>
              <a:t>чт 29.06.23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FF5B-E07F-4A96-AAFB-F4FA3677F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D446-D060-46F8-A0E3-5177FC2943FC}" type="datetimeFigureOut">
              <a:rPr lang="ru-RU" smtClean="0"/>
              <a:pPr/>
              <a:t>чт 29.06.23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FF5B-E07F-4A96-AAFB-F4FA3677F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D446-D060-46F8-A0E3-5177FC2943FC}" type="datetimeFigureOut">
              <a:rPr lang="ru-RU" smtClean="0"/>
              <a:pPr/>
              <a:t>чт 29.06.23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FF5B-E07F-4A96-AAFB-F4FA3677F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D446-D060-46F8-A0E3-5177FC2943FC}" type="datetimeFigureOut">
              <a:rPr lang="ru-RU" smtClean="0"/>
              <a:pPr/>
              <a:t>чт 29.06.23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FF5B-E07F-4A96-AAFB-F4FA3677FB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E8D446-D060-46F8-A0E3-5177FC2943FC}" type="datetimeFigureOut">
              <a:rPr lang="ru-RU" smtClean="0"/>
              <a:pPr/>
              <a:t>чт 29.06.23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3EFF5B-E07F-4A96-AAFB-F4FA3677FB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6;&#1090;&#1082;&#1088;&#1099;&#1090;&#1086;&#1077;%202023\1&#1072;&#1074;&#1090;&#1086;&#1073;&#1091;&#1089;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86;&#1090;&#1082;&#1088;&#1099;&#1090;&#1086;&#1077;%202023\ll..&#1047;&#1074;&#1091;&#1082;&#1080;%20&#1087;&#1088;&#1080;&#1088;&#1086;&#1076;&#1099;%20-%20&#1047;&#1074;&#1091;&#1082;&#1080;%20&#1087;&#1088;&#1080;&#1088;&#1086;&#1076;&#1099;%20&#1076;&#1083;&#1103;%20&#1088;&#1077;&#1073;&#1077;&#1085;&#1082;&#1072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6;&#1090;&#1082;&#1088;&#1099;&#1090;&#1086;&#1077;%202023\2%20&#1080;&#1075;&#1088;&#1072;%20&#1087;&#1086;%20&#1076;&#1086;&#1088;&#1086;&#1078;&#1082;&#1077;.mp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6;&#1090;&#1082;&#1088;&#1099;&#1090;&#1086;&#1077;%202023\&#1045;&#1082;&#1072;&#1090;&#1077;&#1088;&#1080;&#1085;&#1072;%20&#1046;&#1077;&#1083;&#1077;&#1079;&#1085;&#1086;&#1074;&#1072;%20-%20&#1040;&#1074;&#1090;&#1086;&#1073;&#1091;&#1089;%20(minus).mp3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857231"/>
            <a:ext cx="8482042" cy="16430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Открытое занятие </a:t>
            </a:r>
            <a:br>
              <a:rPr lang="ru-RU" dirty="0"/>
            </a:br>
            <a:r>
              <a:rPr lang="ru-RU" dirty="0"/>
              <a:t>« Мы с тобою тёплым днём на прогулку в лес пойдём»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ru-RU" dirty="0"/>
              <a:t>Воспитатель</a:t>
            </a:r>
            <a:r>
              <a:rPr lang="en-US" dirty="0"/>
              <a:t> I</a:t>
            </a:r>
            <a:r>
              <a:rPr lang="ru-RU" dirty="0"/>
              <a:t>КК:</a:t>
            </a:r>
          </a:p>
          <a:p>
            <a:pPr algn="r"/>
            <a:r>
              <a:rPr lang="ru-RU" dirty="0"/>
              <a:t> МКДОУ «Богучарский детский сад «Улыбка»</a:t>
            </a:r>
          </a:p>
          <a:p>
            <a:pPr algn="r"/>
            <a:r>
              <a:rPr lang="ru-RU" dirty="0"/>
              <a:t>Лашина М.А.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39c4d1d83b5d6c1a5800f7fa842cbc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1автоб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9586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l..Звуки природы - Звуки природы для ребе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Пользователь\Desktop\лес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9173217" cy="6858000"/>
          </a:xfrm>
          <a:prstGeom prst="rect">
            <a:avLst/>
          </a:prstGeom>
          <a:noFill/>
        </p:spPr>
      </p:pic>
      <p:pic>
        <p:nvPicPr>
          <p:cNvPr id="5" name="ll..Звуки природы - Звуки природы для ребе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691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69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1614633921_45-p-fon-vesna-dlya-fotoshopa-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2 игра по дорожк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39c4d1d83b5d6c1a5800f7fa842cbc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Екатерина Железнова - Автобус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15272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</TotalTime>
  <Words>20</Words>
  <Application>Microsoft Office PowerPoint</Application>
  <PresentationFormat>Экран (4:3)</PresentationFormat>
  <Paragraphs>4</Paragraphs>
  <Slides>5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Franklin Gothic Book</vt:lpstr>
      <vt:lpstr>Franklin Gothic Medium</vt:lpstr>
      <vt:lpstr>Wingdings 2</vt:lpstr>
      <vt:lpstr>Трек</vt:lpstr>
      <vt:lpstr>Открытое занятие  « Мы с тобою тёплым днём на прогулку в лес пойдём»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Открытое занятие</dc:title>
  <dc:creator>Пользователь</dc:creator>
  <cp:lastModifiedBy>Пользователь</cp:lastModifiedBy>
  <cp:revision>7</cp:revision>
  <dcterms:created xsi:type="dcterms:W3CDTF">2023-05-21T12:08:56Z</dcterms:created>
  <dcterms:modified xsi:type="dcterms:W3CDTF">2023-06-29T11:46:54Z</dcterms:modified>
</cp:coreProperties>
</file>