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8" r:id="rId4"/>
    <p:sldId id="257" r:id="rId5"/>
    <p:sldId id="260" r:id="rId6"/>
    <p:sldId id="259" r:id="rId7"/>
    <p:sldId id="261" r:id="rId8"/>
    <p:sldId id="270" r:id="rId9"/>
    <p:sldId id="268" r:id="rId10"/>
    <p:sldId id="262" r:id="rId11"/>
    <p:sldId id="269" r:id="rId12"/>
    <p:sldId id="271" r:id="rId13"/>
    <p:sldId id="263" r:id="rId14"/>
    <p:sldId id="272" r:id="rId15"/>
    <p:sldId id="267" r:id="rId16"/>
    <p:sldId id="275" r:id="rId17"/>
    <p:sldId id="266" r:id="rId18"/>
    <p:sldId id="276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858"/>
    <a:srgbClr val="F2F7FC"/>
    <a:srgbClr val="18C91C"/>
    <a:srgbClr val="9DF4AD"/>
    <a:srgbClr val="CEBFBA"/>
    <a:srgbClr val="FC6804"/>
    <a:srgbClr val="61D115"/>
    <a:srgbClr val="AAEB43"/>
    <a:srgbClr val="FB9205"/>
    <a:srgbClr val="ABEB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0"/>
  </p:normalViewPr>
  <p:slideViewPr>
    <p:cSldViewPr snapToGrid="0">
      <p:cViewPr>
        <p:scale>
          <a:sx n="90" d="100"/>
          <a:sy n="90" d="100"/>
        </p:scale>
        <p:origin x="1432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B566D-837B-48F3-A147-1F0F839B75FB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8C47C-8E92-4705-8E9F-6AFD95D3B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97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B566D-837B-48F3-A147-1F0F839B75FB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8C47C-8E92-4705-8E9F-6AFD95D3B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62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B566D-837B-48F3-A147-1F0F839B75FB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8C47C-8E92-4705-8E9F-6AFD95D3B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01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B566D-837B-48F3-A147-1F0F839B75FB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8C47C-8E92-4705-8E9F-6AFD95D3B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25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B566D-837B-48F3-A147-1F0F839B75FB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8C47C-8E92-4705-8E9F-6AFD95D3B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68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B566D-837B-48F3-A147-1F0F839B75FB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8C47C-8E92-4705-8E9F-6AFD95D3B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36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B566D-837B-48F3-A147-1F0F839B75FB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8C47C-8E92-4705-8E9F-6AFD95D3B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49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B566D-837B-48F3-A147-1F0F839B75FB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8C47C-8E92-4705-8E9F-6AFD95D3B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60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B566D-837B-48F3-A147-1F0F839B75FB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8C47C-8E92-4705-8E9F-6AFD95D3B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7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B566D-837B-48F3-A147-1F0F839B75FB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8C47C-8E92-4705-8E9F-6AFD95D3B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29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B566D-837B-48F3-A147-1F0F839B75FB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8C47C-8E92-4705-8E9F-6AFD95D3B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07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B566D-837B-48F3-A147-1F0F839B75FB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8C47C-8E92-4705-8E9F-6AFD95D3B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42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B566D-837B-48F3-A147-1F0F839B75FB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8C47C-8E92-4705-8E9F-6AFD95D3B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28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B566D-837B-48F3-A147-1F0F839B75FB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8C47C-8E92-4705-8E9F-6AFD95D3B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39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B566D-837B-48F3-A147-1F0F839B75FB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8C47C-8E92-4705-8E9F-6AFD95D3B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7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B566D-837B-48F3-A147-1F0F839B75FB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8C47C-8E92-4705-8E9F-6AFD95D3B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45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B566D-837B-48F3-A147-1F0F839B75FB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8C47C-8E92-4705-8E9F-6AFD95D3B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34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B566D-837B-48F3-A147-1F0F839B75FB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8C47C-8E92-4705-8E9F-6AFD95D3B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76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B566D-837B-48F3-A147-1F0F839B75FB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8C47C-8E92-4705-8E9F-6AFD95D3B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29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B566D-837B-48F3-A147-1F0F839B75FB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8C47C-8E92-4705-8E9F-6AFD95D3B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14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B566D-837B-48F3-A147-1F0F839B75FB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8C47C-8E92-4705-8E9F-6AFD95D3B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98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B566D-837B-48F3-A147-1F0F839B75FB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8C47C-8E92-4705-8E9F-6AFD95D3B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9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B566D-837B-48F3-A147-1F0F839B75FB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8C47C-8E92-4705-8E9F-6AFD95D3B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61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B566D-837B-48F3-A147-1F0F839B75FB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8C47C-8E92-4705-8E9F-6AFD95D3B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55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B566D-837B-48F3-A147-1F0F839B75FB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8C47C-8E92-4705-8E9F-6AFD95D3B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73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B566D-837B-48F3-A147-1F0F839B75FB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8C47C-8E92-4705-8E9F-6AFD95D3B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53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B566D-837B-48F3-A147-1F0F839B75FB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8C47C-8E92-4705-8E9F-6AFD95D3B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67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B566D-837B-48F3-A147-1F0F839B75FB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8C47C-8E92-4705-8E9F-6AFD95D3B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09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B566D-837B-48F3-A147-1F0F839B75FB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8C47C-8E92-4705-8E9F-6AFD95D3B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10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B566D-837B-48F3-A147-1F0F839B75FB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8C47C-8E92-4705-8E9F-6AFD95D3B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7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B566D-837B-48F3-A147-1F0F839B75FB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8C47C-8E92-4705-8E9F-6AFD95D3B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6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B566D-837B-48F3-A147-1F0F839B75FB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8C47C-8E92-4705-8E9F-6AFD95D3B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7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B566D-837B-48F3-A147-1F0F839B75FB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8C47C-8E92-4705-8E9F-6AFD95D3B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54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3000">
              <a:srgbClr val="1EC103"/>
            </a:gs>
            <a:gs pos="35000">
              <a:schemeClr val="accent6">
                <a:lumMod val="5000"/>
                <a:lumOff val="95000"/>
              </a:schemeClr>
            </a:gs>
            <a:gs pos="100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B566D-837B-48F3-A147-1F0F839B75FB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8C47C-8E92-4705-8E9F-6AFD95D3B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85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B566D-837B-48F3-A147-1F0F839B75FB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8C47C-8E92-4705-8E9F-6AFD95D3B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626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B566D-837B-48F3-A147-1F0F839B75FB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8C47C-8E92-4705-8E9F-6AFD95D3B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264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82DB9D-0BB1-9F10-577B-5FB940DCD828}"/>
              </a:ext>
            </a:extLst>
          </p:cNvPr>
          <p:cNvSpPr txBox="1"/>
          <p:nvPr/>
        </p:nvSpPr>
        <p:spPr>
          <a:xfrm>
            <a:off x="603662" y="2028616"/>
            <a:ext cx="1098467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Открытое комплексное занятие </a:t>
            </a:r>
          </a:p>
          <a:p>
            <a:pPr algn="ctr"/>
            <a:r>
              <a:rPr lang="ru-RU" sz="4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в подготовительной группе </a:t>
            </a:r>
          </a:p>
          <a:p>
            <a:pPr algn="ctr"/>
            <a:r>
              <a:rPr lang="ru-RU" sz="4400" b="1" dirty="0">
                <a:solidFill>
                  <a:srgbClr val="FF6858"/>
                </a:solidFill>
                <a:latin typeface="Century Gothic" panose="020B0502020202020204" pitchFamily="34" charset="0"/>
              </a:rPr>
              <a:t>«Волшебное путешествие в страну знаний»</a:t>
            </a:r>
          </a:p>
        </p:txBody>
      </p:sp>
    </p:spTree>
    <p:extLst>
      <p:ext uri="{BB962C8B-B14F-4D97-AF65-F5344CB8AC3E}">
        <p14:creationId xmlns:p14="http://schemas.microsoft.com/office/powerpoint/2010/main" val="261916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4" name="Picture 12" descr="Картинки по запросу &quot;полянка  png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80" y="6088284"/>
            <a:ext cx="12205480" cy="78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Картинки по запросу &quot;облака png&quot;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371" y="1041967"/>
            <a:ext cx="3911718" cy="197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Картинки по запросу &quot;облака png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80" y="462987"/>
            <a:ext cx="3911718" cy="197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ртинки по запросу &quot;весеннее дерево png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644" y="752461"/>
            <a:ext cx="5252673" cy="611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артинки по запросу &quot;воробей png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680" y="2552606"/>
            <a:ext cx="943890" cy="68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Картинки по запросу &quot;воробей png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36509">
            <a:off x="3350309" y="2892641"/>
            <a:ext cx="943890" cy="68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Картинки по запросу &quot;воробей png&quot;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37420" y="1630757"/>
            <a:ext cx="853909" cy="61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Картинки по запросу &quot;воробей png&quot;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02981" y="3741266"/>
            <a:ext cx="790822" cy="56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Картинки по запросу &quot;воробей png&quot;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08082" flipH="1">
            <a:off x="10370916" y="1811032"/>
            <a:ext cx="983366" cy="75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Картинки по запросу &quot;воробей png&quot;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08082" flipH="1">
            <a:off x="9065614" y="1561548"/>
            <a:ext cx="983366" cy="75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Картинки по запросу &quot;воробей png&quot;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08082" flipH="1">
            <a:off x="8633596" y="2666281"/>
            <a:ext cx="983366" cy="75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47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6000">
              <a:srgbClr val="18C91C"/>
            </a:gs>
            <a:gs pos="35000">
              <a:schemeClr val="accent4">
                <a:lumMod val="20000"/>
                <a:lumOff val="80000"/>
              </a:schemeClr>
            </a:gs>
            <a:gs pos="100000">
              <a:schemeClr val="accent6">
                <a:lumMod val="45000"/>
                <a:lumOff val="55000"/>
              </a:schemeClr>
            </a:gs>
            <a:gs pos="80000">
              <a:srgbClr val="AAEB43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Картинки по запросу &quot;река png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4586">
            <a:off x="903519" y="626576"/>
            <a:ext cx="10049037" cy="638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Дуга 8"/>
          <p:cNvSpPr/>
          <p:nvPr/>
        </p:nvSpPr>
        <p:spPr>
          <a:xfrm>
            <a:off x="3079166" y="1153771"/>
            <a:ext cx="6024573" cy="5170161"/>
          </a:xfrm>
          <a:prstGeom prst="arc">
            <a:avLst>
              <a:gd name="adj1" fmla="val 10812719"/>
              <a:gd name="adj2" fmla="val 161705"/>
            </a:avLst>
          </a:prstGeom>
          <a:ln w="571500">
            <a:solidFill>
              <a:srgbClr val="FB92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7" name="Дуга 6"/>
          <p:cNvSpPr/>
          <p:nvPr/>
        </p:nvSpPr>
        <p:spPr>
          <a:xfrm>
            <a:off x="2724371" y="789121"/>
            <a:ext cx="6734161" cy="5225143"/>
          </a:xfrm>
          <a:prstGeom prst="arc">
            <a:avLst>
              <a:gd name="adj1" fmla="val 10812719"/>
              <a:gd name="adj2" fmla="val 78244"/>
            </a:avLst>
          </a:prstGeom>
          <a:ln w="571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уга 7"/>
          <p:cNvSpPr/>
          <p:nvPr/>
        </p:nvSpPr>
        <p:spPr>
          <a:xfrm>
            <a:off x="3330479" y="1612262"/>
            <a:ext cx="5521944" cy="4814124"/>
          </a:xfrm>
          <a:prstGeom prst="arc">
            <a:avLst>
              <a:gd name="adj1" fmla="val 11422345"/>
              <a:gd name="adj2" fmla="val 21143386"/>
            </a:avLst>
          </a:prstGeom>
          <a:ln w="406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10" name="Дуга 9"/>
          <p:cNvSpPr/>
          <p:nvPr/>
        </p:nvSpPr>
        <p:spPr>
          <a:xfrm>
            <a:off x="3565642" y="1968299"/>
            <a:ext cx="5125320" cy="4814124"/>
          </a:xfrm>
          <a:prstGeom prst="arc">
            <a:avLst>
              <a:gd name="adj1" fmla="val 11422345"/>
              <a:gd name="adj2" fmla="val 21143386"/>
            </a:avLst>
          </a:prstGeom>
          <a:ln w="406400">
            <a:solidFill>
              <a:srgbClr val="61D1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12" name="Дуга 11"/>
          <p:cNvSpPr/>
          <p:nvPr/>
        </p:nvSpPr>
        <p:spPr>
          <a:xfrm>
            <a:off x="3731356" y="2339412"/>
            <a:ext cx="4749454" cy="4814124"/>
          </a:xfrm>
          <a:prstGeom prst="arc">
            <a:avLst>
              <a:gd name="adj1" fmla="val 11867151"/>
              <a:gd name="adj2" fmla="val 20543207"/>
            </a:avLst>
          </a:prstGeom>
          <a:ln w="406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pic>
        <p:nvPicPr>
          <p:cNvPr id="1026" name="Picture 2" descr="Картинки по запросу &quot;здание детского сада png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22" y="2293043"/>
            <a:ext cx="4413873" cy="424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&quot;здание школы школа png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202" y="1256225"/>
            <a:ext cx="4775199" cy="477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004834" y="3643825"/>
            <a:ext cx="1446963" cy="350827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Детский сад</a:t>
            </a:r>
          </a:p>
        </p:txBody>
      </p:sp>
    </p:spTree>
    <p:extLst>
      <p:ext uri="{BB962C8B-B14F-4D97-AF65-F5344CB8AC3E}">
        <p14:creationId xmlns:p14="http://schemas.microsoft.com/office/powerpoint/2010/main" val="349769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2433" y="3252485"/>
            <a:ext cx="2476983" cy="11690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rot="5400000">
            <a:off x="125390" y="2824221"/>
            <a:ext cx="1670613" cy="8565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451185" y="3252485"/>
            <a:ext cx="2476983" cy="11690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59971" y="3252485"/>
            <a:ext cx="2476983" cy="11690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178723" y="3252485"/>
            <a:ext cx="2476983" cy="11690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1783028" y="4224758"/>
            <a:ext cx="208344" cy="19677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11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6000">
              <a:srgbClr val="18C91C"/>
            </a:gs>
            <a:gs pos="35000">
              <a:schemeClr val="accent4">
                <a:lumMod val="20000"/>
                <a:lumOff val="80000"/>
              </a:schemeClr>
            </a:gs>
            <a:gs pos="100000">
              <a:schemeClr val="accent6">
                <a:lumMod val="45000"/>
                <a:lumOff val="55000"/>
              </a:schemeClr>
            </a:gs>
            <a:gs pos="80000">
              <a:srgbClr val="AAEB43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Картинки по запросу &quot;река png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4586">
            <a:off x="903519" y="626576"/>
            <a:ext cx="10049037" cy="638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Дуга 8"/>
          <p:cNvSpPr/>
          <p:nvPr/>
        </p:nvSpPr>
        <p:spPr>
          <a:xfrm>
            <a:off x="3079166" y="1153771"/>
            <a:ext cx="6024573" cy="5170161"/>
          </a:xfrm>
          <a:prstGeom prst="arc">
            <a:avLst>
              <a:gd name="adj1" fmla="val 10812719"/>
              <a:gd name="adj2" fmla="val 161705"/>
            </a:avLst>
          </a:prstGeom>
          <a:ln w="571500">
            <a:solidFill>
              <a:srgbClr val="FB92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7" name="Дуга 6"/>
          <p:cNvSpPr/>
          <p:nvPr/>
        </p:nvSpPr>
        <p:spPr>
          <a:xfrm>
            <a:off x="2724371" y="789121"/>
            <a:ext cx="6734161" cy="5225143"/>
          </a:xfrm>
          <a:prstGeom prst="arc">
            <a:avLst>
              <a:gd name="adj1" fmla="val 10812719"/>
              <a:gd name="adj2" fmla="val 78244"/>
            </a:avLst>
          </a:prstGeom>
          <a:ln w="571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уга 7"/>
          <p:cNvSpPr/>
          <p:nvPr/>
        </p:nvSpPr>
        <p:spPr>
          <a:xfrm>
            <a:off x="3330479" y="1612262"/>
            <a:ext cx="5521944" cy="4814124"/>
          </a:xfrm>
          <a:prstGeom prst="arc">
            <a:avLst>
              <a:gd name="adj1" fmla="val 11422345"/>
              <a:gd name="adj2" fmla="val 21143386"/>
            </a:avLst>
          </a:prstGeom>
          <a:ln w="406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10" name="Дуга 9"/>
          <p:cNvSpPr/>
          <p:nvPr/>
        </p:nvSpPr>
        <p:spPr>
          <a:xfrm>
            <a:off x="3565642" y="1968299"/>
            <a:ext cx="5125320" cy="4814124"/>
          </a:xfrm>
          <a:prstGeom prst="arc">
            <a:avLst>
              <a:gd name="adj1" fmla="val 11422345"/>
              <a:gd name="adj2" fmla="val 21143386"/>
            </a:avLst>
          </a:prstGeom>
          <a:ln w="406400">
            <a:solidFill>
              <a:srgbClr val="61D1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12" name="Дуга 11"/>
          <p:cNvSpPr/>
          <p:nvPr/>
        </p:nvSpPr>
        <p:spPr>
          <a:xfrm>
            <a:off x="3731356" y="2339412"/>
            <a:ext cx="4749454" cy="4814124"/>
          </a:xfrm>
          <a:prstGeom prst="arc">
            <a:avLst>
              <a:gd name="adj1" fmla="val 11867151"/>
              <a:gd name="adj2" fmla="val 20543207"/>
            </a:avLst>
          </a:prstGeom>
          <a:ln w="406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11" name="Дуга 10"/>
          <p:cNvSpPr/>
          <p:nvPr/>
        </p:nvSpPr>
        <p:spPr>
          <a:xfrm>
            <a:off x="3707341" y="2736458"/>
            <a:ext cx="4773469" cy="4814124"/>
          </a:xfrm>
          <a:prstGeom prst="arc">
            <a:avLst>
              <a:gd name="adj1" fmla="val 12465696"/>
              <a:gd name="adj2" fmla="val 19782489"/>
            </a:avLst>
          </a:prstGeom>
          <a:ln w="406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pic>
        <p:nvPicPr>
          <p:cNvPr id="1026" name="Picture 2" descr="Картинки по запросу &quot;здание детского сада png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22" y="2293043"/>
            <a:ext cx="4413873" cy="424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&quot;здание школы школа png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202" y="1256225"/>
            <a:ext cx="4775199" cy="477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004834" y="3643825"/>
            <a:ext cx="1446963" cy="350827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Детский сад</a:t>
            </a:r>
          </a:p>
        </p:txBody>
      </p:sp>
    </p:spTree>
    <p:extLst>
      <p:ext uri="{BB962C8B-B14F-4D97-AF65-F5344CB8AC3E}">
        <p14:creationId xmlns:p14="http://schemas.microsoft.com/office/powerpoint/2010/main" val="92540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&quot;ракета png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22" y="785191"/>
            <a:ext cx="1588138" cy="1526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Картинки по запросу &quot;арбуз png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577" y="976461"/>
            <a:ext cx="1211395" cy="121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Картинки по запросу &quot;дом png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361" y="656987"/>
            <a:ext cx="1709832" cy="170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Картинки по запросу &quot;утюг png картинка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042" y="976461"/>
            <a:ext cx="1574620" cy="99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Картинки по запросу &quot;грач png картинка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615" y="785191"/>
            <a:ext cx="1581558" cy="1269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Картинки по запросу &quot;апельсин png картинка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126" y="976461"/>
            <a:ext cx="983637" cy="97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7798508"/>
              </p:ext>
            </p:extLst>
          </p:nvPr>
        </p:nvGraphicFramePr>
        <p:xfrm>
          <a:off x="557221" y="2766042"/>
          <a:ext cx="10927542" cy="16160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1257">
                  <a:extLst>
                    <a:ext uri="{9D8B030D-6E8A-4147-A177-3AD203B41FA5}">
                      <a16:colId xmlns:a16="http://schemas.microsoft.com/office/drawing/2014/main" val="4042969828"/>
                    </a:ext>
                  </a:extLst>
                </a:gridCol>
                <a:gridCol w="1821257">
                  <a:extLst>
                    <a:ext uri="{9D8B030D-6E8A-4147-A177-3AD203B41FA5}">
                      <a16:colId xmlns:a16="http://schemas.microsoft.com/office/drawing/2014/main" val="2689064907"/>
                    </a:ext>
                  </a:extLst>
                </a:gridCol>
                <a:gridCol w="1821257">
                  <a:extLst>
                    <a:ext uri="{9D8B030D-6E8A-4147-A177-3AD203B41FA5}">
                      <a16:colId xmlns:a16="http://schemas.microsoft.com/office/drawing/2014/main" val="178389700"/>
                    </a:ext>
                  </a:extLst>
                </a:gridCol>
                <a:gridCol w="1821257">
                  <a:extLst>
                    <a:ext uri="{9D8B030D-6E8A-4147-A177-3AD203B41FA5}">
                      <a16:colId xmlns:a16="http://schemas.microsoft.com/office/drawing/2014/main" val="3566198368"/>
                    </a:ext>
                  </a:extLst>
                </a:gridCol>
                <a:gridCol w="1821257">
                  <a:extLst>
                    <a:ext uri="{9D8B030D-6E8A-4147-A177-3AD203B41FA5}">
                      <a16:colId xmlns:a16="http://schemas.microsoft.com/office/drawing/2014/main" val="1201494932"/>
                    </a:ext>
                  </a:extLst>
                </a:gridCol>
                <a:gridCol w="1821257">
                  <a:extLst>
                    <a:ext uri="{9D8B030D-6E8A-4147-A177-3AD203B41FA5}">
                      <a16:colId xmlns:a16="http://schemas.microsoft.com/office/drawing/2014/main" val="2495380183"/>
                    </a:ext>
                  </a:extLst>
                </a:gridCol>
              </a:tblGrid>
              <a:tr h="1616030">
                <a:tc>
                  <a:txBody>
                    <a:bodyPr/>
                    <a:lstStyle/>
                    <a:p>
                      <a:pPr algn="ctr"/>
                      <a:r>
                        <a:rPr lang="ru-RU" sz="9600" b="1" i="0" dirty="0">
                          <a:latin typeface="Century Gothic" panose="020B0502020202020204" pitchFamily="34" charset="0"/>
                        </a:rPr>
                        <a:t>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600" b="1" dirty="0">
                          <a:latin typeface="Century Gothic" panose="020B0502020202020204" pitchFamily="34" charset="0"/>
                        </a:rPr>
                        <a:t>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600" b="1" dirty="0">
                          <a:latin typeface="Century Gothic" panose="020B0502020202020204" pitchFamily="34" charset="0"/>
                        </a:rPr>
                        <a:t>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600" b="1" dirty="0">
                          <a:latin typeface="Century Gothic" panose="020B0502020202020204" pitchFamily="34" charset="0"/>
                        </a:rPr>
                        <a:t>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600" b="1" dirty="0">
                          <a:latin typeface="Century Gothic" panose="020B0502020202020204" pitchFamily="34" charset="0"/>
                        </a:rPr>
                        <a:t>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600" b="1" dirty="0">
                          <a:latin typeface="Century Gothic" panose="020B0502020202020204" pitchFamily="34" charset="0"/>
                        </a:rPr>
                        <a:t>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9907704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2619851"/>
              </p:ext>
            </p:extLst>
          </p:nvPr>
        </p:nvGraphicFramePr>
        <p:xfrm>
          <a:off x="557221" y="2766042"/>
          <a:ext cx="10927542" cy="16160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1257">
                  <a:extLst>
                    <a:ext uri="{9D8B030D-6E8A-4147-A177-3AD203B41FA5}">
                      <a16:colId xmlns:a16="http://schemas.microsoft.com/office/drawing/2014/main" val="4042969828"/>
                    </a:ext>
                  </a:extLst>
                </a:gridCol>
                <a:gridCol w="1821257">
                  <a:extLst>
                    <a:ext uri="{9D8B030D-6E8A-4147-A177-3AD203B41FA5}">
                      <a16:colId xmlns:a16="http://schemas.microsoft.com/office/drawing/2014/main" val="2689064907"/>
                    </a:ext>
                  </a:extLst>
                </a:gridCol>
                <a:gridCol w="1821257">
                  <a:extLst>
                    <a:ext uri="{9D8B030D-6E8A-4147-A177-3AD203B41FA5}">
                      <a16:colId xmlns:a16="http://schemas.microsoft.com/office/drawing/2014/main" val="178389700"/>
                    </a:ext>
                  </a:extLst>
                </a:gridCol>
                <a:gridCol w="1821257">
                  <a:extLst>
                    <a:ext uri="{9D8B030D-6E8A-4147-A177-3AD203B41FA5}">
                      <a16:colId xmlns:a16="http://schemas.microsoft.com/office/drawing/2014/main" val="3566198368"/>
                    </a:ext>
                  </a:extLst>
                </a:gridCol>
                <a:gridCol w="1821257">
                  <a:extLst>
                    <a:ext uri="{9D8B030D-6E8A-4147-A177-3AD203B41FA5}">
                      <a16:colId xmlns:a16="http://schemas.microsoft.com/office/drawing/2014/main" val="1201494932"/>
                    </a:ext>
                  </a:extLst>
                </a:gridCol>
                <a:gridCol w="1821257">
                  <a:extLst>
                    <a:ext uri="{9D8B030D-6E8A-4147-A177-3AD203B41FA5}">
                      <a16:colId xmlns:a16="http://schemas.microsoft.com/office/drawing/2014/main" val="2495380183"/>
                    </a:ext>
                  </a:extLst>
                </a:gridCol>
              </a:tblGrid>
              <a:tr h="1616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9907704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57221" y="4890052"/>
            <a:ext cx="1848049" cy="154056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211508" y="4890050"/>
            <a:ext cx="1848049" cy="154056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865795" y="4890051"/>
            <a:ext cx="1848049" cy="154056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405270" y="4890049"/>
            <a:ext cx="1848049" cy="154056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059557" y="4890048"/>
            <a:ext cx="1848049" cy="154056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9713844" y="4890047"/>
            <a:ext cx="1848049" cy="154056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67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5" grpId="0" animBg="1"/>
      <p:bldP spid="16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6000">
              <a:srgbClr val="18C91C"/>
            </a:gs>
            <a:gs pos="35000">
              <a:schemeClr val="accent4">
                <a:lumMod val="20000"/>
                <a:lumOff val="80000"/>
              </a:schemeClr>
            </a:gs>
            <a:gs pos="100000">
              <a:schemeClr val="accent6">
                <a:lumMod val="45000"/>
                <a:lumOff val="55000"/>
              </a:schemeClr>
            </a:gs>
            <a:gs pos="80000">
              <a:srgbClr val="AAEB43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Картинки по запросу &quot;река png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4586">
            <a:off x="903519" y="626576"/>
            <a:ext cx="10049037" cy="638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Дуга 8"/>
          <p:cNvSpPr/>
          <p:nvPr/>
        </p:nvSpPr>
        <p:spPr>
          <a:xfrm>
            <a:off x="3079166" y="1153771"/>
            <a:ext cx="6024573" cy="5170161"/>
          </a:xfrm>
          <a:prstGeom prst="arc">
            <a:avLst>
              <a:gd name="adj1" fmla="val 10812719"/>
              <a:gd name="adj2" fmla="val 161705"/>
            </a:avLst>
          </a:prstGeom>
          <a:ln w="571500">
            <a:solidFill>
              <a:srgbClr val="FB92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7" name="Дуга 6"/>
          <p:cNvSpPr/>
          <p:nvPr/>
        </p:nvSpPr>
        <p:spPr>
          <a:xfrm>
            <a:off x="2724371" y="789121"/>
            <a:ext cx="6734161" cy="5225143"/>
          </a:xfrm>
          <a:prstGeom prst="arc">
            <a:avLst>
              <a:gd name="adj1" fmla="val 10812719"/>
              <a:gd name="adj2" fmla="val 78244"/>
            </a:avLst>
          </a:prstGeom>
          <a:ln w="571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уга 7"/>
          <p:cNvSpPr/>
          <p:nvPr/>
        </p:nvSpPr>
        <p:spPr>
          <a:xfrm>
            <a:off x="3330479" y="1612262"/>
            <a:ext cx="5521944" cy="4814124"/>
          </a:xfrm>
          <a:prstGeom prst="arc">
            <a:avLst>
              <a:gd name="adj1" fmla="val 11422345"/>
              <a:gd name="adj2" fmla="val 21143386"/>
            </a:avLst>
          </a:prstGeom>
          <a:ln w="406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10" name="Дуга 9"/>
          <p:cNvSpPr/>
          <p:nvPr/>
        </p:nvSpPr>
        <p:spPr>
          <a:xfrm>
            <a:off x="3565642" y="1968299"/>
            <a:ext cx="5125320" cy="4814124"/>
          </a:xfrm>
          <a:prstGeom prst="arc">
            <a:avLst>
              <a:gd name="adj1" fmla="val 11422345"/>
              <a:gd name="adj2" fmla="val 21143386"/>
            </a:avLst>
          </a:prstGeom>
          <a:ln w="406400">
            <a:solidFill>
              <a:srgbClr val="61D1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12" name="Дуга 11"/>
          <p:cNvSpPr/>
          <p:nvPr/>
        </p:nvSpPr>
        <p:spPr>
          <a:xfrm>
            <a:off x="3731356" y="2339412"/>
            <a:ext cx="4749454" cy="4814124"/>
          </a:xfrm>
          <a:prstGeom prst="arc">
            <a:avLst>
              <a:gd name="adj1" fmla="val 11867151"/>
              <a:gd name="adj2" fmla="val 20543207"/>
            </a:avLst>
          </a:prstGeom>
          <a:ln w="406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11" name="Дуга 10"/>
          <p:cNvSpPr/>
          <p:nvPr/>
        </p:nvSpPr>
        <p:spPr>
          <a:xfrm>
            <a:off x="3707341" y="2736458"/>
            <a:ext cx="4773469" cy="4814124"/>
          </a:xfrm>
          <a:prstGeom prst="arc">
            <a:avLst>
              <a:gd name="adj1" fmla="val 12465696"/>
              <a:gd name="adj2" fmla="val 19782489"/>
            </a:avLst>
          </a:prstGeom>
          <a:ln w="406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13" name="Дуга 12"/>
          <p:cNvSpPr/>
          <p:nvPr/>
        </p:nvSpPr>
        <p:spPr>
          <a:xfrm>
            <a:off x="3536576" y="3107571"/>
            <a:ext cx="5177037" cy="4814124"/>
          </a:xfrm>
          <a:prstGeom prst="arc">
            <a:avLst>
              <a:gd name="adj1" fmla="val 13125307"/>
              <a:gd name="adj2" fmla="val 18934469"/>
            </a:avLst>
          </a:prstGeom>
          <a:ln w="406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pic>
        <p:nvPicPr>
          <p:cNvPr id="1026" name="Picture 2" descr="Картинки по запросу &quot;здание детского сада png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22" y="2293043"/>
            <a:ext cx="4413873" cy="424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&quot;здание школы школа png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202" y="1256225"/>
            <a:ext cx="4775199" cy="477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004834" y="3643825"/>
            <a:ext cx="1446963" cy="350827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Детский сад</a:t>
            </a:r>
          </a:p>
        </p:txBody>
      </p:sp>
    </p:spTree>
    <p:extLst>
      <p:ext uri="{BB962C8B-B14F-4D97-AF65-F5344CB8AC3E}">
        <p14:creationId xmlns:p14="http://schemas.microsoft.com/office/powerpoint/2010/main" val="106413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Картинки по запросу &quot;СКОРО В ШКО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57" y="1437010"/>
            <a:ext cx="11646843" cy="409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06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6000">
              <a:srgbClr val="18C91C"/>
            </a:gs>
            <a:gs pos="35000">
              <a:schemeClr val="accent4">
                <a:lumMod val="20000"/>
                <a:lumOff val="80000"/>
              </a:schemeClr>
            </a:gs>
            <a:gs pos="100000">
              <a:schemeClr val="accent6">
                <a:lumMod val="45000"/>
                <a:lumOff val="55000"/>
              </a:schemeClr>
            </a:gs>
            <a:gs pos="80000">
              <a:srgbClr val="AAEB43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Картинки по запросу &quot;река png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4586">
            <a:off x="903519" y="626576"/>
            <a:ext cx="10049037" cy="638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Картинки по запросу &quot;здание детского сада png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22" y="2293043"/>
            <a:ext cx="4413873" cy="424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004834" y="3643825"/>
            <a:ext cx="1446963" cy="350827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Детский сад</a:t>
            </a:r>
          </a:p>
        </p:txBody>
      </p:sp>
      <p:pic>
        <p:nvPicPr>
          <p:cNvPr id="1028" name="Picture 4" descr="Картинки по запросу &quot;здание школы школа png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077" y="1256225"/>
            <a:ext cx="4775199" cy="477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0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6000">
              <a:srgbClr val="18C91C"/>
            </a:gs>
            <a:gs pos="35000">
              <a:schemeClr val="accent4">
                <a:lumMod val="20000"/>
                <a:lumOff val="80000"/>
              </a:schemeClr>
            </a:gs>
            <a:gs pos="100000">
              <a:schemeClr val="accent6">
                <a:lumMod val="45000"/>
                <a:lumOff val="55000"/>
              </a:schemeClr>
            </a:gs>
            <a:gs pos="80000">
              <a:srgbClr val="AAEB43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Картинки по запросу &quot;река png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4586">
            <a:off x="903519" y="626576"/>
            <a:ext cx="10049037" cy="638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Дуга 7"/>
          <p:cNvSpPr/>
          <p:nvPr/>
        </p:nvSpPr>
        <p:spPr>
          <a:xfrm>
            <a:off x="2724371" y="789121"/>
            <a:ext cx="6734161" cy="5225143"/>
          </a:xfrm>
          <a:prstGeom prst="arc">
            <a:avLst>
              <a:gd name="adj1" fmla="val 10812719"/>
              <a:gd name="adj2" fmla="val 78244"/>
            </a:avLst>
          </a:prstGeom>
          <a:ln w="571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Картинки по запросу &quot;здание детского сада png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22" y="2293043"/>
            <a:ext cx="4413873" cy="424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&quot;здание школы школа png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366" y="1256225"/>
            <a:ext cx="4775199" cy="477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004834" y="3643825"/>
            <a:ext cx="1446963" cy="350827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Детский сад</a:t>
            </a:r>
          </a:p>
        </p:txBody>
      </p:sp>
    </p:spTree>
    <p:extLst>
      <p:ext uri="{BB962C8B-B14F-4D97-AF65-F5344CB8AC3E}">
        <p14:creationId xmlns:p14="http://schemas.microsoft.com/office/powerpoint/2010/main" val="339282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6000">
              <a:srgbClr val="18C91C"/>
            </a:gs>
            <a:gs pos="35000">
              <a:schemeClr val="accent4">
                <a:lumMod val="20000"/>
                <a:lumOff val="80000"/>
              </a:schemeClr>
            </a:gs>
            <a:gs pos="100000">
              <a:schemeClr val="accent6">
                <a:lumMod val="45000"/>
                <a:lumOff val="55000"/>
              </a:schemeClr>
            </a:gs>
            <a:gs pos="80000">
              <a:srgbClr val="AAEB43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Картинки по запросу &quot;река png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4586">
            <a:off x="903519" y="626576"/>
            <a:ext cx="10049037" cy="638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Дуга 8"/>
          <p:cNvSpPr/>
          <p:nvPr/>
        </p:nvSpPr>
        <p:spPr>
          <a:xfrm>
            <a:off x="3079166" y="1153771"/>
            <a:ext cx="6024573" cy="5170161"/>
          </a:xfrm>
          <a:prstGeom prst="arc">
            <a:avLst>
              <a:gd name="adj1" fmla="val 10812719"/>
              <a:gd name="adj2" fmla="val 161705"/>
            </a:avLst>
          </a:prstGeom>
          <a:ln w="571500">
            <a:solidFill>
              <a:srgbClr val="FB92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7" name="Дуга 6"/>
          <p:cNvSpPr/>
          <p:nvPr/>
        </p:nvSpPr>
        <p:spPr>
          <a:xfrm>
            <a:off x="2724371" y="789121"/>
            <a:ext cx="6734161" cy="5225143"/>
          </a:xfrm>
          <a:prstGeom prst="arc">
            <a:avLst>
              <a:gd name="adj1" fmla="val 10812719"/>
              <a:gd name="adj2" fmla="val 78244"/>
            </a:avLst>
          </a:prstGeom>
          <a:ln w="571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Картинки по запросу &quot;здание детского сада png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22" y="2293043"/>
            <a:ext cx="4413873" cy="424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&quot;здание школы школа png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202" y="1256225"/>
            <a:ext cx="4775199" cy="477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004834" y="3643825"/>
            <a:ext cx="1446963" cy="350827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Детский сад</a:t>
            </a:r>
          </a:p>
        </p:txBody>
      </p:sp>
    </p:spTree>
    <p:extLst>
      <p:ext uri="{BB962C8B-B14F-4D97-AF65-F5344CB8AC3E}">
        <p14:creationId xmlns:p14="http://schemas.microsoft.com/office/powerpoint/2010/main" val="211824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6000">
              <a:srgbClr val="18C91C"/>
            </a:gs>
            <a:gs pos="35000">
              <a:schemeClr val="accent4">
                <a:lumMod val="20000"/>
                <a:lumOff val="80000"/>
              </a:schemeClr>
            </a:gs>
            <a:gs pos="100000">
              <a:schemeClr val="accent6">
                <a:lumMod val="45000"/>
                <a:lumOff val="55000"/>
              </a:schemeClr>
            </a:gs>
            <a:gs pos="80000">
              <a:srgbClr val="AAEB43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Картинки по запросу &quot;река png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4586">
            <a:off x="903519" y="626576"/>
            <a:ext cx="10049037" cy="638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Дуга 8"/>
          <p:cNvSpPr/>
          <p:nvPr/>
        </p:nvSpPr>
        <p:spPr>
          <a:xfrm>
            <a:off x="3079166" y="1153771"/>
            <a:ext cx="6024573" cy="5170161"/>
          </a:xfrm>
          <a:prstGeom prst="arc">
            <a:avLst>
              <a:gd name="adj1" fmla="val 10812719"/>
              <a:gd name="adj2" fmla="val 161705"/>
            </a:avLst>
          </a:prstGeom>
          <a:ln w="571500">
            <a:solidFill>
              <a:srgbClr val="FB92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7" name="Дуга 6"/>
          <p:cNvSpPr/>
          <p:nvPr/>
        </p:nvSpPr>
        <p:spPr>
          <a:xfrm>
            <a:off x="2724371" y="789121"/>
            <a:ext cx="6734161" cy="5225143"/>
          </a:xfrm>
          <a:prstGeom prst="arc">
            <a:avLst>
              <a:gd name="adj1" fmla="val 10812719"/>
              <a:gd name="adj2" fmla="val 78244"/>
            </a:avLst>
          </a:prstGeom>
          <a:ln w="571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уга 7"/>
          <p:cNvSpPr/>
          <p:nvPr/>
        </p:nvSpPr>
        <p:spPr>
          <a:xfrm>
            <a:off x="3330479" y="1612262"/>
            <a:ext cx="5521944" cy="4814124"/>
          </a:xfrm>
          <a:prstGeom prst="arc">
            <a:avLst>
              <a:gd name="adj1" fmla="val 11422345"/>
              <a:gd name="adj2" fmla="val 21143386"/>
            </a:avLst>
          </a:prstGeom>
          <a:ln w="406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pic>
        <p:nvPicPr>
          <p:cNvPr id="1026" name="Picture 2" descr="Картинки по запросу &quot;здание детского сада png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22" y="2293043"/>
            <a:ext cx="4413873" cy="424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&quot;здание школы школа png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202" y="1256225"/>
            <a:ext cx="4775199" cy="477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004834" y="3643825"/>
            <a:ext cx="1446963" cy="350827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Детский сад</a:t>
            </a:r>
          </a:p>
        </p:txBody>
      </p:sp>
    </p:spTree>
    <p:extLst>
      <p:ext uri="{BB962C8B-B14F-4D97-AF65-F5344CB8AC3E}">
        <p14:creationId xmlns:p14="http://schemas.microsoft.com/office/powerpoint/2010/main" val="173589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3974484"/>
              </p:ext>
            </p:extLst>
          </p:nvPr>
        </p:nvGraphicFramePr>
        <p:xfrm>
          <a:off x="228599" y="2067339"/>
          <a:ext cx="11787811" cy="2437074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1178227">
                  <a:extLst>
                    <a:ext uri="{9D8B030D-6E8A-4147-A177-3AD203B41FA5}">
                      <a16:colId xmlns:a16="http://schemas.microsoft.com/office/drawing/2014/main" val="122904417"/>
                    </a:ext>
                  </a:extLst>
                </a:gridCol>
                <a:gridCol w="1178227">
                  <a:extLst>
                    <a:ext uri="{9D8B030D-6E8A-4147-A177-3AD203B41FA5}">
                      <a16:colId xmlns:a16="http://schemas.microsoft.com/office/drawing/2014/main" val="3497737345"/>
                    </a:ext>
                  </a:extLst>
                </a:gridCol>
                <a:gridCol w="1180999">
                  <a:extLst>
                    <a:ext uri="{9D8B030D-6E8A-4147-A177-3AD203B41FA5}">
                      <a16:colId xmlns:a16="http://schemas.microsoft.com/office/drawing/2014/main" val="3176053556"/>
                    </a:ext>
                  </a:extLst>
                </a:gridCol>
                <a:gridCol w="1178227">
                  <a:extLst>
                    <a:ext uri="{9D8B030D-6E8A-4147-A177-3AD203B41FA5}">
                      <a16:colId xmlns:a16="http://schemas.microsoft.com/office/drawing/2014/main" val="2604542676"/>
                    </a:ext>
                  </a:extLst>
                </a:gridCol>
                <a:gridCol w="1169910">
                  <a:extLst>
                    <a:ext uri="{9D8B030D-6E8A-4147-A177-3AD203B41FA5}">
                      <a16:colId xmlns:a16="http://schemas.microsoft.com/office/drawing/2014/main" val="3853670045"/>
                    </a:ext>
                  </a:extLst>
                </a:gridCol>
                <a:gridCol w="1186541">
                  <a:extLst>
                    <a:ext uri="{9D8B030D-6E8A-4147-A177-3AD203B41FA5}">
                      <a16:colId xmlns:a16="http://schemas.microsoft.com/office/drawing/2014/main" val="1270828762"/>
                    </a:ext>
                  </a:extLst>
                </a:gridCol>
                <a:gridCol w="1180999">
                  <a:extLst>
                    <a:ext uri="{9D8B030D-6E8A-4147-A177-3AD203B41FA5}">
                      <a16:colId xmlns:a16="http://schemas.microsoft.com/office/drawing/2014/main" val="2452325072"/>
                    </a:ext>
                  </a:extLst>
                </a:gridCol>
                <a:gridCol w="1178227">
                  <a:extLst>
                    <a:ext uri="{9D8B030D-6E8A-4147-A177-3AD203B41FA5}">
                      <a16:colId xmlns:a16="http://schemas.microsoft.com/office/drawing/2014/main" val="305633504"/>
                    </a:ext>
                  </a:extLst>
                </a:gridCol>
                <a:gridCol w="1178227">
                  <a:extLst>
                    <a:ext uri="{9D8B030D-6E8A-4147-A177-3AD203B41FA5}">
                      <a16:colId xmlns:a16="http://schemas.microsoft.com/office/drawing/2014/main" val="1056165155"/>
                    </a:ext>
                  </a:extLst>
                </a:gridCol>
                <a:gridCol w="1178227">
                  <a:extLst>
                    <a:ext uri="{9D8B030D-6E8A-4147-A177-3AD203B41FA5}">
                      <a16:colId xmlns:a16="http://schemas.microsoft.com/office/drawing/2014/main" val="919221991"/>
                    </a:ext>
                  </a:extLst>
                </a:gridCol>
              </a:tblGrid>
              <a:tr h="12185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200" dirty="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8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200" dirty="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ru-RU" sz="8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8800" dirty="0">
                        <a:solidFill>
                          <a:srgbClr val="18C91C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200"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ru-RU" sz="88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8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2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88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200"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  <a:endParaRPr lang="ru-RU" sz="88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8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200">
                          <a:effectLst/>
                          <a:latin typeface="Century Gothic" panose="020B0502020202020204" pitchFamily="34" charset="0"/>
                        </a:rPr>
                        <a:t>9</a:t>
                      </a:r>
                      <a:endParaRPr lang="ru-RU" sz="88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8768128"/>
                  </a:ext>
                </a:extLst>
              </a:tr>
              <a:tr h="12185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200" dirty="0">
                          <a:effectLst/>
                          <a:latin typeface="Century Gothic" panose="020B0502020202020204" pitchFamily="34" charset="0"/>
                        </a:rPr>
                        <a:t>10</a:t>
                      </a:r>
                      <a:endParaRPr lang="ru-RU" sz="8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8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200" b="1"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  <a:endParaRPr lang="ru-RU" sz="8800" b="1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200" b="1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8800" b="1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200" b="1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8800" b="1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200" b="1"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  <a:endParaRPr lang="ru-RU" sz="8800" b="1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200" b="1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88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200" b="1" dirty="0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ru-RU" sz="88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8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79258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828599" y="2085547"/>
            <a:ext cx="70243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>
                <a:solidFill>
                  <a:srgbClr val="18C91C"/>
                </a:solidFill>
                <a:latin typeface="Century Gothic" panose="020B0502020202020204" pitchFamily="34" charset="0"/>
              </a:rPr>
              <a:t>3</a:t>
            </a:r>
            <a:endParaRPr lang="ru-RU" sz="7200" b="1" dirty="0">
              <a:solidFill>
                <a:srgbClr val="18C91C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07364" y="2085546"/>
            <a:ext cx="70243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>
                <a:solidFill>
                  <a:srgbClr val="18C91C"/>
                </a:solidFill>
                <a:latin typeface="Century Gothic" panose="020B0502020202020204" pitchFamily="34" charset="0"/>
              </a:rPr>
              <a:t>5</a:t>
            </a:r>
            <a:endParaRPr lang="ru-RU" sz="7200" b="1" dirty="0">
              <a:solidFill>
                <a:srgbClr val="18C91C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20547" y="2085546"/>
            <a:ext cx="70243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>
                <a:solidFill>
                  <a:srgbClr val="18C91C"/>
                </a:solidFill>
                <a:latin typeface="Century Gothic" panose="020B0502020202020204" pitchFamily="34" charset="0"/>
              </a:rPr>
              <a:t>6</a:t>
            </a:r>
            <a:endParaRPr lang="ru-RU" sz="7200" b="1" dirty="0">
              <a:solidFill>
                <a:srgbClr val="18C91C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705938" y="2067339"/>
            <a:ext cx="70243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>
                <a:solidFill>
                  <a:srgbClr val="18C91C"/>
                </a:solidFill>
                <a:latin typeface="Century Gothic" panose="020B0502020202020204" pitchFamily="34" charset="0"/>
              </a:rPr>
              <a:t>8</a:t>
            </a:r>
            <a:endParaRPr lang="ru-RU" sz="7200" b="1" dirty="0">
              <a:solidFill>
                <a:srgbClr val="18C91C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796204" y="2085546"/>
            <a:ext cx="122020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>
                <a:solidFill>
                  <a:srgbClr val="18C91C"/>
                </a:solidFill>
                <a:latin typeface="Century Gothic" panose="020B0502020202020204" pitchFamily="34" charset="0"/>
              </a:rPr>
              <a:t>10</a:t>
            </a:r>
            <a:endParaRPr lang="ru-RU" sz="7200" b="1" dirty="0">
              <a:solidFill>
                <a:srgbClr val="18C91C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59094" y="3304084"/>
            <a:ext cx="70243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>
                <a:solidFill>
                  <a:srgbClr val="18C91C"/>
                </a:solidFill>
                <a:latin typeface="Century Gothic" panose="020B0502020202020204" pitchFamily="34" charset="0"/>
              </a:rPr>
              <a:t>9</a:t>
            </a:r>
            <a:endParaRPr lang="ru-RU" sz="7200" b="1" dirty="0">
              <a:solidFill>
                <a:srgbClr val="18C91C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017981" y="3304084"/>
            <a:ext cx="70243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>
                <a:solidFill>
                  <a:srgbClr val="18C91C"/>
                </a:solidFill>
                <a:latin typeface="Century Gothic" panose="020B0502020202020204" pitchFamily="34" charset="0"/>
              </a:rPr>
              <a:t>7</a:t>
            </a:r>
            <a:endParaRPr lang="ru-RU" sz="7200" b="1" dirty="0">
              <a:solidFill>
                <a:srgbClr val="18C91C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07364" y="3304082"/>
            <a:ext cx="70243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>
                <a:solidFill>
                  <a:srgbClr val="18C91C"/>
                </a:solidFill>
                <a:latin typeface="Century Gothic" panose="020B0502020202020204" pitchFamily="34" charset="0"/>
              </a:rPr>
              <a:t>6</a:t>
            </a:r>
            <a:endParaRPr lang="ru-RU" sz="7200" b="1" dirty="0">
              <a:solidFill>
                <a:srgbClr val="18C91C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512872" y="3304082"/>
            <a:ext cx="70243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>
                <a:solidFill>
                  <a:srgbClr val="18C91C"/>
                </a:solidFill>
                <a:latin typeface="Century Gothic" panose="020B0502020202020204" pitchFamily="34" charset="0"/>
              </a:rPr>
              <a:t>4</a:t>
            </a:r>
            <a:endParaRPr lang="ru-RU" sz="7200" b="1" dirty="0">
              <a:solidFill>
                <a:srgbClr val="18C91C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938390" y="3304082"/>
            <a:ext cx="70243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>
                <a:solidFill>
                  <a:srgbClr val="18C91C"/>
                </a:solidFill>
                <a:latin typeface="Century Gothic" panose="020B0502020202020204" pitchFamily="34" charset="0"/>
              </a:rPr>
              <a:t>2</a:t>
            </a:r>
            <a:endParaRPr lang="ru-RU" sz="7200" b="1" dirty="0">
              <a:solidFill>
                <a:srgbClr val="18C91C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055089" y="3304081"/>
            <a:ext cx="70243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>
                <a:solidFill>
                  <a:srgbClr val="18C91C"/>
                </a:solidFill>
                <a:latin typeface="Century Gothic" panose="020B0502020202020204" pitchFamily="34" charset="0"/>
              </a:rPr>
              <a:t>1</a:t>
            </a:r>
            <a:endParaRPr lang="ru-RU" sz="7200" b="1" dirty="0">
              <a:solidFill>
                <a:srgbClr val="18C91C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99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58808" y="-1473102"/>
            <a:ext cx="6858002" cy="98042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58810" y="-1473103"/>
            <a:ext cx="6858000" cy="980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35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6000">
              <a:srgbClr val="18C91C"/>
            </a:gs>
            <a:gs pos="35000">
              <a:schemeClr val="accent4">
                <a:lumMod val="20000"/>
                <a:lumOff val="80000"/>
              </a:schemeClr>
            </a:gs>
            <a:gs pos="100000">
              <a:schemeClr val="accent6">
                <a:lumMod val="45000"/>
                <a:lumOff val="55000"/>
              </a:schemeClr>
            </a:gs>
            <a:gs pos="80000">
              <a:srgbClr val="AAEB43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Картинки по запросу &quot;река png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4586">
            <a:off x="903519" y="626576"/>
            <a:ext cx="10049037" cy="638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Дуга 8"/>
          <p:cNvSpPr/>
          <p:nvPr/>
        </p:nvSpPr>
        <p:spPr>
          <a:xfrm>
            <a:off x="3079166" y="1153771"/>
            <a:ext cx="6024573" cy="5170161"/>
          </a:xfrm>
          <a:prstGeom prst="arc">
            <a:avLst>
              <a:gd name="adj1" fmla="val 10812719"/>
              <a:gd name="adj2" fmla="val 161705"/>
            </a:avLst>
          </a:prstGeom>
          <a:ln w="571500">
            <a:solidFill>
              <a:srgbClr val="FB92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7" name="Дуга 6"/>
          <p:cNvSpPr/>
          <p:nvPr/>
        </p:nvSpPr>
        <p:spPr>
          <a:xfrm>
            <a:off x="2724371" y="789121"/>
            <a:ext cx="6734161" cy="5225143"/>
          </a:xfrm>
          <a:prstGeom prst="arc">
            <a:avLst>
              <a:gd name="adj1" fmla="val 10812719"/>
              <a:gd name="adj2" fmla="val 78244"/>
            </a:avLst>
          </a:prstGeom>
          <a:ln w="571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уга 7"/>
          <p:cNvSpPr/>
          <p:nvPr/>
        </p:nvSpPr>
        <p:spPr>
          <a:xfrm>
            <a:off x="3330479" y="1612262"/>
            <a:ext cx="5521944" cy="4814124"/>
          </a:xfrm>
          <a:prstGeom prst="arc">
            <a:avLst>
              <a:gd name="adj1" fmla="val 11422345"/>
              <a:gd name="adj2" fmla="val 21143386"/>
            </a:avLst>
          </a:prstGeom>
          <a:ln w="406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10" name="Дуга 9"/>
          <p:cNvSpPr/>
          <p:nvPr/>
        </p:nvSpPr>
        <p:spPr>
          <a:xfrm>
            <a:off x="3565642" y="1968299"/>
            <a:ext cx="5125320" cy="4814124"/>
          </a:xfrm>
          <a:prstGeom prst="arc">
            <a:avLst>
              <a:gd name="adj1" fmla="val 11422345"/>
              <a:gd name="adj2" fmla="val 21143386"/>
            </a:avLst>
          </a:prstGeom>
          <a:ln w="406400">
            <a:solidFill>
              <a:srgbClr val="61D1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pic>
        <p:nvPicPr>
          <p:cNvPr id="1026" name="Picture 2" descr="Картинки по запросу &quot;здание детского сада png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22" y="2293043"/>
            <a:ext cx="4413873" cy="424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&quot;здание школы школа png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202" y="1256225"/>
            <a:ext cx="4775199" cy="477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004834" y="3643825"/>
            <a:ext cx="1446963" cy="350827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Детский сад</a:t>
            </a:r>
          </a:p>
        </p:txBody>
      </p:sp>
    </p:spTree>
    <p:extLst>
      <p:ext uri="{BB962C8B-B14F-4D97-AF65-F5344CB8AC3E}">
        <p14:creationId xmlns:p14="http://schemas.microsoft.com/office/powerpoint/2010/main" val="392400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и по запросу &quot;физминутка  дети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0"/>
          <a:stretch/>
        </p:blipFill>
        <p:spPr bwMode="auto">
          <a:xfrm>
            <a:off x="1694931" y="0"/>
            <a:ext cx="9091510" cy="5476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6247" y="5248159"/>
            <a:ext cx="11068878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3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Р</a:t>
            </a:r>
            <a:r>
              <a:rPr lang="ru-RU" sz="13800" b="1" dirty="0">
                <a:solidFill>
                  <a:srgbClr val="FC6804"/>
                </a:solidFill>
                <a:latin typeface="Century Gothic" panose="020B0502020202020204" pitchFamily="34" charset="0"/>
              </a:rPr>
              <a:t>А</a:t>
            </a:r>
            <a:r>
              <a:rPr lang="ru-RU" sz="138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З</a:t>
            </a:r>
            <a:r>
              <a:rPr lang="ru-RU" sz="13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М</a:t>
            </a:r>
            <a:r>
              <a:rPr lang="ru-RU" sz="138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И</a:t>
            </a:r>
            <a:r>
              <a:rPr lang="ru-RU" sz="13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Н</a:t>
            </a:r>
            <a:r>
              <a:rPr lang="ru-RU" sz="13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К</a:t>
            </a:r>
            <a:r>
              <a:rPr lang="ru-RU" sz="13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А</a:t>
            </a:r>
          </a:p>
        </p:txBody>
      </p:sp>
    </p:spTree>
    <p:extLst>
      <p:ext uri="{BB962C8B-B14F-4D97-AF65-F5344CB8AC3E}">
        <p14:creationId xmlns:p14="http://schemas.microsoft.com/office/powerpoint/2010/main" val="60882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1_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67</Words>
  <Application>Microsoft Macintosh PowerPoint</Application>
  <PresentationFormat>Широкоэкранный</PresentationFormat>
  <Paragraphs>49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Тема Office</vt:lpstr>
      <vt:lpstr>Office Theme</vt:lpstr>
      <vt:lpstr>1_Office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Екатерина Семёнова</dc:creator>
  <cp:keywords/>
  <dc:description/>
  <cp:lastModifiedBy>Екатерина Семёнова</cp:lastModifiedBy>
  <cp:revision>17</cp:revision>
  <dcterms:created xsi:type="dcterms:W3CDTF">2020-03-13T09:09:33Z</dcterms:created>
  <dcterms:modified xsi:type="dcterms:W3CDTF">2024-03-27T13:26:02Z</dcterms:modified>
  <cp:category/>
</cp:coreProperties>
</file>