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28B4-9EB0-4919-94C6-B8986A17BF1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6F94-FE19-4551-A698-5BFB7D837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28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28B4-9EB0-4919-94C6-B8986A17BF1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6F94-FE19-4551-A698-5BFB7D837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6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28B4-9EB0-4919-94C6-B8986A17BF1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6F94-FE19-4551-A698-5BFB7D837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70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28B4-9EB0-4919-94C6-B8986A17BF1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6F94-FE19-4551-A698-5BFB7D837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22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28B4-9EB0-4919-94C6-B8986A17BF1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6F94-FE19-4551-A698-5BFB7D837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70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28B4-9EB0-4919-94C6-B8986A17BF1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6F94-FE19-4551-A698-5BFB7D837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04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28B4-9EB0-4919-94C6-B8986A17BF1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6F94-FE19-4551-A698-5BFB7D837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18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28B4-9EB0-4919-94C6-B8986A17BF1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6F94-FE19-4551-A698-5BFB7D837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52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28B4-9EB0-4919-94C6-B8986A17BF1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6F94-FE19-4551-A698-5BFB7D837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81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28B4-9EB0-4919-94C6-B8986A17BF1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6F94-FE19-4551-A698-5BFB7D837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785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28B4-9EB0-4919-94C6-B8986A17BF1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6F94-FE19-4551-A698-5BFB7D837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59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28B4-9EB0-4919-94C6-B8986A17BF1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26F94-FE19-4551-A698-5BFB7D837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09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www.openheartcreative.com/wp-content/uploads/2013/04/Open-Creative-Heart-Services-NJ1-1030x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0013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«Подсолнух»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00298" y="1285860"/>
            <a:ext cx="6400800" cy="4786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Педагогическое </a:t>
            </a:r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мероприятие </a:t>
            </a:r>
          </a:p>
          <a:p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детьми 5-6 лет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«Наша дружная семья»</a:t>
            </a:r>
          </a:p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 применением технологии «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/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Швецова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Анатольевна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www.millionpodarkov.ru/images/chto/chto-podarit-mamochke-s-papochkoj-s-rozhdeniem-rebyo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4205" y="0"/>
            <a:ext cx="10031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78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www.visitmt.com/binaries/content/gallery/MTOT/responsive/trip-itinerary-page-trip-overview-days/pressroom/winter-like-a-champ-in-montana/bohart-ski-2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38398" y="-171400"/>
            <a:ext cx="10718570" cy="70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75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6.domostroyrf.ru/6ll98rm0inj3x_b93y6n/na-1700-mnogodetnyh-semey-stalo-bolshe-v-nizhegorodskoy-oblasti-foto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964" y="-21402"/>
            <a:ext cx="9375964" cy="7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77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avatars.mds.yandex.net/get-zen_doc/96506/pub_5d68084f394b2a00bb10a706_5d6966427cccba00adf94b0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20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6" name="Picture 6" descr="https://avatars.mds.yandex.net/get-districts/466422/2a00000170ce4051ef19f5d76aaaaba367a0/optim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569" y="0"/>
            <a:ext cx="10540245" cy="702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30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1460754"/>
              </p:ext>
            </p:extLst>
          </p:nvPr>
        </p:nvGraphicFramePr>
        <p:xfrm>
          <a:off x="251520" y="1600200"/>
          <a:ext cx="8712969" cy="50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xmlns="" val="4010337798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xmlns="" val="1434477602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xmlns="" val="4227546688"/>
                    </a:ext>
                  </a:extLst>
                </a:gridCol>
              </a:tblGrid>
              <a:tr h="25345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663582"/>
                  </a:ext>
                </a:extLst>
              </a:tr>
              <a:tr h="25345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6391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83" t="36804" r="-1" b="8147"/>
          <a:stretch/>
        </p:blipFill>
        <p:spPr>
          <a:xfrm>
            <a:off x="278652" y="2060848"/>
            <a:ext cx="2735556" cy="1987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0" t="35628" b="9758"/>
          <a:stretch/>
        </p:blipFill>
        <p:spPr>
          <a:xfrm>
            <a:off x="3275856" y="2093743"/>
            <a:ext cx="2664296" cy="1954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53" t="-400" r="15506"/>
          <a:stretch/>
        </p:blipFill>
        <p:spPr>
          <a:xfrm rot="5400000">
            <a:off x="6596442" y="1657633"/>
            <a:ext cx="1942040" cy="27940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91" r="12631" b="-400"/>
          <a:stretch/>
        </p:blipFill>
        <p:spPr>
          <a:xfrm rot="5400000">
            <a:off x="691919" y="4193364"/>
            <a:ext cx="1984734" cy="2778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88" r="8319" b="3477"/>
          <a:stretch/>
        </p:blipFill>
        <p:spPr>
          <a:xfrm rot="5400000">
            <a:off x="3599647" y="4234380"/>
            <a:ext cx="1984735" cy="26962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" t="28441" r="5416" b="21256"/>
          <a:stretch/>
        </p:blipFill>
        <p:spPr>
          <a:xfrm>
            <a:off x="6228095" y="4605894"/>
            <a:ext cx="2678734" cy="19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1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38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МБДОУ «Детский сад «Подсолнух» </vt:lpstr>
      <vt:lpstr>Слайд 2</vt:lpstr>
      <vt:lpstr>Слайд 3</vt:lpstr>
      <vt:lpstr>Слайд 4</vt:lpstr>
      <vt:lpstr>Слайд 5</vt:lpstr>
      <vt:lpstr>Слайд 6</vt:lpstr>
      <vt:lpstr>Этапы работы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evanuskinues</dc:creator>
  <cp:lastModifiedBy>1</cp:lastModifiedBy>
  <cp:revision>17</cp:revision>
  <dcterms:created xsi:type="dcterms:W3CDTF">2021-03-15T21:18:28Z</dcterms:created>
  <dcterms:modified xsi:type="dcterms:W3CDTF">2021-03-18T11:55:02Z</dcterms:modified>
</cp:coreProperties>
</file>