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6" r:id="rId3"/>
    <p:sldMasterId id="2147483732" r:id="rId4"/>
    <p:sldMasterId id="2147483756" r:id="rId5"/>
  </p:sldMasterIdLst>
  <p:notesMasterIdLst>
    <p:notesMasterId r:id="rId12"/>
  </p:notesMasterIdLst>
  <p:sldIdLst>
    <p:sldId id="267" r:id="rId6"/>
    <p:sldId id="258" r:id="rId7"/>
    <p:sldId id="259" r:id="rId8"/>
    <p:sldId id="262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57E40-4677-4410-BD26-F6DEBB5C605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15ED4-C345-40BC-9C8E-BEF1E7943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6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990656" cy="36724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157 г. Владивосток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в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группе «Сказка»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408712" cy="2135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Другова Т.В.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Рисунки «Портрет моей семьи»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 descr="C:\Users\Tanya\Desktop\открытое занятие моя семья\20240206_070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4468"/>
            <a:ext cx="3744416" cy="22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ya\Desktop\открытое занятие моя семья\20240206_070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196752"/>
            <a:ext cx="38164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ya\Desktop\открытое занятие моя семья\20240206_070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52839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nya\Desktop\открытое занятие моя семья\20240206_0707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17646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сказки «Нежность»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Tanya\Desktop\открытое занятие моя семья\20240206_090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324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nya\Desktop\открытое занятие моя семья\20240206_0905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1999" y="1772817"/>
            <a:ext cx="432048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03232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«Радость и печаль»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anya\Desktop\открытое занятие моя семья\20240206_091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69641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nya\Desktop\открытое занятие моя семья\20240206_091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3924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ласково»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anya\Desktop\открытое занятие моя семья\20240206_09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3469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nya\Desktop\открытое занятие моя семья\20240206_092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19" y="1832579"/>
            <a:ext cx="40324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88641"/>
            <a:ext cx="8075240" cy="8640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 семьям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Tanya\Desktop\открытое занятие моя семья\20240206_0917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040188" cy="33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anya\Desktop\открытое занятие моя семья\20240206_092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4087" y="-171401"/>
            <a:ext cx="2736304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anya\Desktop\открытое занятие моя семья\20240206_092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8653" y="3117582"/>
            <a:ext cx="36471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35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1_Тема Office</vt:lpstr>
      <vt:lpstr>2_Тема Office</vt:lpstr>
      <vt:lpstr>5_Тема Office</vt:lpstr>
      <vt:lpstr>8_Тема Office</vt:lpstr>
      <vt:lpstr>Тема Office</vt:lpstr>
      <vt:lpstr>МБДОУ 157 г. Владивосток Открытое занятие в старшей группе «Сказка»  «Моя семья»</vt:lpstr>
      <vt:lpstr>Рисунки «Портрет моей семьи»</vt:lpstr>
      <vt:lpstr>Инсценировка сказки «Нежность»</vt:lpstr>
      <vt:lpstr>Игра «Радость и печаль»</vt:lpstr>
      <vt:lpstr>Игра «Скажи ласково»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Tanya</cp:lastModifiedBy>
  <cp:revision>14</cp:revision>
  <dcterms:created xsi:type="dcterms:W3CDTF">2023-11-25T08:35:00Z</dcterms:created>
  <dcterms:modified xsi:type="dcterms:W3CDTF">2024-02-08T08:37:09Z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32CCF085A8B8404AB48221B8B56C0EA1_12</vt:lpwstr>
  </property>
  <property fmtid="{D5CDD505-2E9C-101B-9397-08002B2CF9AE}" pid="3" name="KSOProductBuildVer">
    <vt:lpwstr>1049-12.2.0.13306</vt:lpwstr>
  </property>
</Properties>
</file>