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23"/>
  </p:notesMasterIdLst>
  <p:sldIdLst>
    <p:sldId id="256" r:id="rId2"/>
    <p:sldId id="257" r:id="rId3"/>
    <p:sldId id="267" r:id="rId4"/>
    <p:sldId id="268" r:id="rId5"/>
    <p:sldId id="269" r:id="rId6"/>
    <p:sldId id="270" r:id="rId7"/>
    <p:sldId id="294" r:id="rId8"/>
    <p:sldId id="295" r:id="rId9"/>
    <p:sldId id="296" r:id="rId10"/>
    <p:sldId id="271" r:id="rId11"/>
    <p:sldId id="300" r:id="rId12"/>
    <p:sldId id="301" r:id="rId13"/>
    <p:sldId id="274" r:id="rId14"/>
    <p:sldId id="275" r:id="rId15"/>
    <p:sldId id="280" r:id="rId16"/>
    <p:sldId id="276" r:id="rId17"/>
    <p:sldId id="299" r:id="rId18"/>
    <p:sldId id="302" r:id="rId19"/>
    <p:sldId id="277" r:id="rId20"/>
    <p:sldId id="286" r:id="rId21"/>
    <p:sldId id="278" r:id="rId22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2" autoAdjust="0"/>
    <p:restoredTop sz="94444" autoAdjust="0"/>
  </p:normalViewPr>
  <p:slideViewPr>
    <p:cSldViewPr>
      <p:cViewPr>
        <p:scale>
          <a:sx n="70" d="100"/>
          <a:sy n="70" d="100"/>
        </p:scale>
        <p:origin x="-888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42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7670F-9C2D-4E78-91B8-2D7F32662D75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D93C2-CAC2-4FA7-952B-C5091D954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D93C2-CAC2-4FA7-952B-C5091D954BE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D93C2-CAC2-4FA7-952B-C5091D954BE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D93C2-CAC2-4FA7-952B-C5091D954BE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D93C2-CAC2-4FA7-952B-C5091D954BE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D93C2-CAC2-4FA7-952B-C5091D954BE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40568" y="0"/>
            <a:ext cx="10009112" cy="314096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Творческий проект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старшей группы</a:t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тему ««Мы читаем. С.Я. Маршак»</a:t>
            </a:r>
            <a:b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sun9-44.userapi.com/impg/L5SU2TfEvbVdT8qiBQMxWO0YEuh-EWO50akhZA/prNQW0_o51I.jpg?size=1280x961&amp;quality=95&amp;sign=4c8e30734cb6cb176354b2174759d2f8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36912"/>
            <a:ext cx="5444480" cy="390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3.5. Работа с родителями: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Подборка книг С. Я. Маршака. Рисование с детьми рисунков по произведениям.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Изготовление настольной игры –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ходилки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«По дорогам сказок Маршака».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Чтение дома книг С. Я. Маршака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мультфильмов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произведениям этого автора.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-Чтение по ролям  в семье : «Багаж» с использование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макета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вокзала, «Сказка о глупом мышонке», «Усатый – полосатый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     (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видеопрезентация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Оформление книги  «Детки, но не в клетке».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Посещение и запись в библиотеку детей и родителей.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Гость в группе с презентацией макета «Багаж».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Буккроссинг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– библиотека путешествующих книг.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Изготовление поделок к произведениям Маршака.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Аудиосказки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перед сном от родителей.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 t="9228" b="14764"/>
          <a:stretch>
            <a:fillRect/>
          </a:stretch>
        </p:blipFill>
        <p:spPr bwMode="auto">
          <a:xfrm>
            <a:off x="7740352" y="620688"/>
            <a:ext cx="117236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6173" t="5228" r="17318" b="6763"/>
          <a:stretch>
            <a:fillRect/>
          </a:stretch>
        </p:blipFill>
        <p:spPr bwMode="auto">
          <a:xfrm>
            <a:off x="3995936" y="692696"/>
            <a:ext cx="1901896" cy="12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6905" t="13122" r="15476" b="11746"/>
          <a:stretch>
            <a:fillRect/>
          </a:stretch>
        </p:blipFill>
        <p:spPr bwMode="auto">
          <a:xfrm>
            <a:off x="1835696" y="836712"/>
            <a:ext cx="17281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t="10816" b="19426"/>
          <a:stretch>
            <a:fillRect/>
          </a:stretch>
        </p:blipFill>
        <p:spPr bwMode="auto">
          <a:xfrm>
            <a:off x="6300192" y="620688"/>
            <a:ext cx="127741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997706" y="2299438"/>
            <a:ext cx="1592796" cy="21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3.5. Работа с родителями: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Подборка книг С. Я. Маршака. Рисование с детьми рисунков по произведениям.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Изготовление настольной игры –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ходилки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«По дорогам сказок Маршака».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Чтение дома книг С. Я. Маршака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мультфильмов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произведениям этого автора.</a:t>
            </a: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 t="9228" b="14764"/>
          <a:stretch>
            <a:fillRect/>
          </a:stretch>
        </p:blipFill>
        <p:spPr bwMode="auto">
          <a:xfrm>
            <a:off x="7596336" y="764704"/>
            <a:ext cx="13322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6173" t="5228" r="17318" b="6763"/>
          <a:stretch>
            <a:fillRect/>
          </a:stretch>
        </p:blipFill>
        <p:spPr bwMode="auto">
          <a:xfrm>
            <a:off x="3275856" y="692696"/>
            <a:ext cx="2621976" cy="16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6905" t="13122" r="15476" b="11746"/>
          <a:stretch>
            <a:fillRect/>
          </a:stretch>
        </p:blipFill>
        <p:spPr bwMode="auto">
          <a:xfrm>
            <a:off x="251520" y="692696"/>
            <a:ext cx="2736304" cy="171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t="10816" b="19426"/>
          <a:stretch>
            <a:fillRect/>
          </a:stretch>
        </p:blipFill>
        <p:spPr bwMode="auto">
          <a:xfrm>
            <a:off x="6012160" y="692696"/>
            <a:ext cx="1421435" cy="17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985158" y="2663916"/>
            <a:ext cx="2430270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Изготовление поделок к произведениям Маршака.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44156"/>
            <a:ext cx="3816424" cy="4251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88840"/>
            <a:ext cx="4416163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"/>
            <a:ext cx="9144000" cy="3573016"/>
          </a:xfrm>
        </p:spPr>
        <p:txBody>
          <a:bodyPr/>
          <a:lstStyle/>
          <a:p>
            <a:pPr>
              <a:buNone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Буккроссинг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как один из главных факторов, стимулирующих возрождение семейного чтения. В переводе с английского означает «перемещение книг» или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книговорот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». Идея довольно проста – «Прочитал книгу – передай другому».</a:t>
            </a:r>
          </a:p>
          <a:p>
            <a:endParaRPr lang="ru-RU" dirty="0"/>
          </a:p>
        </p:txBody>
      </p:sp>
      <p:pic>
        <p:nvPicPr>
          <p:cNvPr id="17411" name="Picture 3" descr="C:\Users\BOBA\Downloads\mini_image33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772816"/>
            <a:ext cx="2664295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2" name="Picture 4" descr="C:\Users\BOBA\Desktop\Новая папка (6)\IMG_20230313_164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222993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0"/>
            <a:ext cx="4860032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макетов и поделок по сказкам Маршака.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Мы живём с вами в век компьютерных технологий, когда живое общение родителей и детей заменяет компьютер и телевизор. Во время изготовления макетов и поделок, родители выбирают время для тесного сотрудничества с собственным ребёнком. Одна семья сделала макет вокзала и обыграла его с чтением по ролям по произведению «Багаж».</a:t>
            </a:r>
          </a:p>
        </p:txBody>
      </p:sp>
      <p:pic>
        <p:nvPicPr>
          <p:cNvPr id="12" name="Picture 4" descr="C:\Users\BOBA\Desktop\Новая папка (6)\IMG_20230317_170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3312368" cy="41548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09120"/>
            <a:ext cx="4032448" cy="21667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OBA\Desktop\Новая папка (6)\IMG-dbb66372428ca6bd7256d2b6ec93489c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059832" cy="3649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124744"/>
            <a:ext cx="4752528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BOBA\Desktop\Новая папка (6)\IMG_20230310_120745.jpg"/>
          <p:cNvPicPr>
            <a:picLocks noChangeAspect="1" noChangeArrowheads="1"/>
          </p:cNvPicPr>
          <p:nvPr/>
        </p:nvPicPr>
        <p:blipFill>
          <a:blip r:embed="rId2" cstate="print"/>
          <a:srcRect l="7306" t="18293" r="17898" b="4122"/>
          <a:stretch>
            <a:fillRect/>
          </a:stretch>
        </p:blipFill>
        <p:spPr bwMode="auto">
          <a:xfrm>
            <a:off x="395536" y="2276872"/>
            <a:ext cx="3312368" cy="436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BOBA\Desktop\Новая папка (6)\IMG_20230310_120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420888"/>
            <a:ext cx="4860032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0"/>
            <a:ext cx="8892480" cy="249289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Написание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оформление совместной книги «Детки, но не в клетке».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Содержание книги – это рассказ ребёнка и родителя о своём домашнем животном. Актуально, что в процессе оформления книги предоставляется возможность осуществлять индивидуальный подход к каждому ребёнку. Прививается любовь к своему питомцу, вызывается желание рассказать о них. Родители проявили большой интерес к оформлению книги, многие сочинили небольшие стихи о своих любимцах. Всего приняли участие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17 семей и 3 сотрудника группы.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773" y="274297"/>
            <a:ext cx="3703111" cy="22906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976796" y="-51386"/>
            <a:ext cx="2304255" cy="3072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392869" y="1367771"/>
            <a:ext cx="2430272" cy="32403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C:\Users\User\Desktop\проект 6 гр\IMG_20230327_170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149080"/>
            <a:ext cx="3400146" cy="24501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C:\Users\User\Desktop\проект 6 гр\IMG_20230327_1702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005064"/>
            <a:ext cx="3764895" cy="2678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оект 6 гр\IMG_20230327_164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040560" cy="361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проект 6 гр\IMG_20230327_164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60647"/>
            <a:ext cx="2598542" cy="352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проект 6 гр\IMG_20230327_1646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77072"/>
            <a:ext cx="3600000" cy="239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проект 6 гр\IMG_20230327_1646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933056"/>
            <a:ext cx="3744416" cy="259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"/>
            <a:ext cx="9144000" cy="3645023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Гость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группы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родитель с рассказом и показом совместно сделанного со своими детьми макета вокзала ( по произведению «Багаж»).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Также рассказал о профессиях железнодорожников и сотрудников вокзала.</a:t>
            </a:r>
          </a:p>
          <a:p>
            <a:endParaRPr lang="ru-RU" dirty="0"/>
          </a:p>
        </p:txBody>
      </p:sp>
      <p:pic>
        <p:nvPicPr>
          <p:cNvPr id="21507" name="Picture 3" descr="C:\Users\BOBA\Downloads\IMG_20230220_1805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060848"/>
            <a:ext cx="7488832" cy="4437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525344"/>
          </a:xfrm>
        </p:spPr>
        <p:txBody>
          <a:bodyPr>
            <a:noAutofit/>
          </a:bodyPr>
          <a:lstStyle/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Современные родители уделяют мало внимания творчеству детских советских поэтов и писателей, т. к. считают их произведения устаревшими и неинтересными для детей XXI века. Данным проектом хотелось бы доказать актуальность и современность стихов С. Я. Маршака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Дошкольное детство - важный этап в воспитании внимательного, чуткого читателя, любящего книгу, которая помогает ему познавать мир и себя в нем, формировать нравственные чувства и оценки, развивать восприятие художественного слова.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Любой ребенок является читателем, даже если он не умеет читать, а только слушает чтение взрослых. Он выбирает и воспринимает то, что будет слушать то, что ему интересно.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Произведения Самуила Яковлевича Маршака близки и понятны детям. Он всю свою жизнь был верным товарищем и добрым другом детей. Самуил Яковлевич показал, что стихами можно рисовать цветные картинки мира, рассказывать занимательные и поучительные истории и сказки, можно отлично высмеять врага и можно вызвать в человеке интерес, раздумье, сочувствие к несчастью, научить мечтать о будущем, весело и с толком работать, познавать окружающий мир. Произведения С. Я. Маршака не только понятны и интересны детям, они дидактичны своим содержанием. Какой только темы не охватили они: азбука и счет, дикие и домашние животные. Почта, транспорт, пожарная часть. Цирк, школа, библиотека, профессии и ремесла. Временные понятия, нравственное и патриотическое воспитание.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b22bcf8996704d58f20083e8ce8e05b1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68635" y="4005064"/>
            <a:ext cx="2435413" cy="2525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Посещение и запись в библиотеку детей и родителей.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IMG-b9aa85b8a8231d011fcba8dcb4df7249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330546"/>
            <a:ext cx="3332750" cy="218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-9d6d9b58dea51f33ba1e18eba5647dd6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836712"/>
            <a:ext cx="2601216" cy="3041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20230315_1749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836712"/>
            <a:ext cx="2167818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3" descr="IMG-48ae6f235630f5d083ffc35c873146a6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836712"/>
            <a:ext cx="252028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Завершающим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этапом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проекта стала выставка рисунков «Любимый герой Маршака».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Всем участникам проекта объявили благодарность, дети в подарок получили настольную игру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ходилку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«По дорогам сказок Маршака», которую родители сделали своими руками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3312368" cy="3276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User\Desktop\проект\IMG_20230327_155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60848"/>
            <a:ext cx="3600000" cy="2025000"/>
          </a:xfrm>
          <a:prstGeom prst="rect">
            <a:avLst/>
          </a:prstGeom>
          <a:noFill/>
        </p:spPr>
      </p:pic>
      <p:pic>
        <p:nvPicPr>
          <p:cNvPr id="3075" name="Picture 3" descr="C:\Users\User\Desktop\проект\IMG_20230327_1556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221088"/>
            <a:ext cx="2880997" cy="1620561"/>
          </a:xfrm>
          <a:prstGeom prst="rect">
            <a:avLst/>
          </a:prstGeom>
          <a:noFill/>
        </p:spPr>
      </p:pic>
      <p:pic>
        <p:nvPicPr>
          <p:cNvPr id="3076" name="Picture 4" descr="C:\Users\User\Desktop\проект\IMG-a80aad5823c8ec201eba8299ec75f915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4653136"/>
            <a:ext cx="2351728" cy="1763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Черноусова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В.С.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 творческий.</a:t>
            </a:r>
          </a:p>
          <a:p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средней  продолжительности  (январь - март).</a:t>
            </a:r>
          </a:p>
          <a:p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1. Формирование умения воспринимать книгу не только как развлечение, но и как источник знаний.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 Активное участие родителей в реализации проекта.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 Развитие способности детей делать выводы, умозаключения, умение высказывать идеи и предположения.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4. Развитие у детей умения воспринимать текст на слух, узнавать знакомые произведения по отрывкам из них.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5. Формирование умения выразительно читать наизусть и инсценировать произведение или отрывок из него.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6. Развитие интереса к литературе, творчеству с. Я. Маршака.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7. Популяризация семейного чтения.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проведения: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МАДОУ ЦРР 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/с 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123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Тюмень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Сроки проведения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январь - март</a:t>
            </a:r>
          </a:p>
          <a:p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Количество участников проекта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 детей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их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родители, воспитатель.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Возраст </a:t>
            </a: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 5-6 лет.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знаний детей о творчестве С.Я. Маршака</a:t>
            </a:r>
          </a:p>
          <a:p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Познакомить детей с основными произведениями С. Я. Маршака: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«Багаж», «Сказка о глупом мышонке», «Сказка об умном мышонке», «Где обедал воробей?», «Вот какой рассеянный», «Радуга-дуга», «Ванька-встанька», «Круглый год», «Детки в клетке», «Мяч», «Веселый счет», загадки.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Обогащать знания детей об окружающем мире: объектах социального назначения, природном мире, творчества, профессий и ремесел.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Формировать навыки правильного звукопроизношения, умений пользоваться умеренным темпом речи, интонационным средством выразительности, развитие голосового аппарата, речевого дыхания.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Формировать эмоционально-образного восприятия произведений С.Я. Маршака, активизация и расширение словаря детей.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 Приобщать родителей к семейному чтению литературы.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Подготовительный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этап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Методическая работа с педагогами, родителями: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- подбор детской художественной литературы писателя;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консультация: «Ребенок и книга» - творчество С.Я. Маршака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2000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 этап.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Разработка проекта.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Познакомить всех участников проектной деятельности: детей, родителей с темой проекта, настроить их на успешную работу, заинтересовать в его реализации.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Создать в группе условия для реализации проекта: подготовить литературу, иллюстрации, наглядные пособия, музыкальный репертуар, необходимые материалы, инструменты и приспособления для продуктивной деятельности детей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 этап.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Основной.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Организация деятельности проекта.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3.1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Игровая деятельность.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Игры на внимание: «Что изменилось?», «Четвертый лишний?»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Речевые игры: «Подскажи словечко», «Подбери рифму», «Загадай загадку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User\Desktop\проект\IMG-c1f40cee4548a97ae879544ae01bf39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2700000" cy="3600000"/>
          </a:xfrm>
          <a:prstGeom prst="rect">
            <a:avLst/>
          </a:prstGeom>
          <a:noFill/>
        </p:spPr>
      </p:pic>
      <p:pic>
        <p:nvPicPr>
          <p:cNvPr id="1027" name="Picture 3" descr="C:\Users\User\Desktop\проект\IMG_20230328_102358.jpg"/>
          <p:cNvPicPr>
            <a:picLocks noChangeAspect="1" noChangeArrowheads="1"/>
          </p:cNvPicPr>
          <p:nvPr/>
        </p:nvPicPr>
        <p:blipFill>
          <a:blip r:embed="rId4" cstate="print"/>
          <a:srcRect b="24314"/>
          <a:stretch>
            <a:fillRect/>
          </a:stretch>
        </p:blipFill>
        <p:spPr bwMode="auto">
          <a:xfrm>
            <a:off x="6444208" y="1628800"/>
            <a:ext cx="2461773" cy="3312368"/>
          </a:xfrm>
          <a:prstGeom prst="rect">
            <a:avLst/>
          </a:prstGeom>
          <a:noFill/>
        </p:spPr>
      </p:pic>
      <p:pic>
        <p:nvPicPr>
          <p:cNvPr id="1028" name="Picture 4" descr="C:\Users\User\Desktop\проект\IMG_20230328_1026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789040"/>
            <a:ext cx="3215957" cy="1808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360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3.2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Художественно- коммуникативная деятельность.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Чтение произведений С.Я. Маршака («Багаж, «Сказка о глупом мышонке», «Где обедал воробей?», «Вот какой рассеянный», «Круглый год», «Детки в клетке», «Мяч», «Веселый счет», «Кошкин дом»);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Пересказ «Багаж»;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Пересказ «Сказки об умном мышонке»;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Картинки-загадки «Что ты видишь?»;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-Драматизация произведения « Сказка о глупом мышонке»;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	-Традиция  - утренние беседы «Рассказ о прочитанной книге дома»;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Подвижные игры «Кот и мыши»;</a:t>
            </a:r>
          </a:p>
          <a:p>
            <a:endParaRPr lang="ru-RU" dirty="0"/>
          </a:p>
        </p:txBody>
      </p:sp>
      <p:pic>
        <p:nvPicPr>
          <p:cNvPr id="4" name="Содержимое 3" descr="IMG_20230310_102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996952"/>
            <a:ext cx="2656219" cy="1728192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996952"/>
            <a:ext cx="1838928" cy="167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852936"/>
            <a:ext cx="1627506" cy="169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1196752"/>
            <a:ext cx="1619225" cy="20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User\Desktop\проект\IMG-f75e1f36e00db509f5e147c9c0ab4e1d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797152"/>
            <a:ext cx="2135704" cy="1601778"/>
          </a:xfrm>
          <a:prstGeom prst="rect">
            <a:avLst/>
          </a:prstGeom>
          <a:noFill/>
        </p:spPr>
      </p:pic>
      <p:pic>
        <p:nvPicPr>
          <p:cNvPr id="2051" name="Picture 3" descr="C:\Users\User\Desktop\проект\IMG-372f6296696233520504cf97782e77e5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4941168"/>
            <a:ext cx="2039827" cy="1529870"/>
          </a:xfrm>
          <a:prstGeom prst="rect">
            <a:avLst/>
          </a:prstGeom>
          <a:noFill/>
        </p:spPr>
      </p:pic>
      <p:pic>
        <p:nvPicPr>
          <p:cNvPr id="2052" name="Picture 4" descr="C:\Users\User\Desktop\проект\IMG_20230327_1551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4797152"/>
            <a:ext cx="3020488" cy="1699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3.3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Художественно – продуктивная деятельность.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Цель: продолжать учить детей работать в различных техниках и с разными материалами, учить создавать работу по задуманному плану, учить доводить начатое дело до конца, учить работать как индивидуально, так и коллективно; воспитывать аккуратность при работе с ножницами, клеем, природными материалами.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Рисование.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Раскрашивание раскрасок по сказкам и стихам С. Я. Маршака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27718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1658" y="4553744"/>
            <a:ext cx="307234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060848"/>
            <a:ext cx="240026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653136"/>
            <a:ext cx="1745894" cy="203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1853" y="4221088"/>
            <a:ext cx="268829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2132856"/>
            <a:ext cx="2363755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3.4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Выставка книг С. Я. Маршака. Рисование иллюстраций к произведениям.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Цель: прививать любовь к чтению, к рассматриванию картин и иллюстраций.</a:t>
            </a:r>
          </a:p>
          <a:p>
            <a:endParaRPr lang="ru-RU" dirty="0"/>
          </a:p>
        </p:txBody>
      </p:sp>
      <p:pic>
        <p:nvPicPr>
          <p:cNvPr id="4" name="Рисунок 3" descr="IMG_20230313_175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268760"/>
            <a:ext cx="6624736" cy="4666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366</TotalTime>
  <Words>581</Words>
  <Application>Microsoft Office PowerPoint</Application>
  <PresentationFormat>Экран (4:3)</PresentationFormat>
  <Paragraphs>79</Paragraphs>
  <Slides>21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Открытая</vt:lpstr>
      <vt:lpstr>Творческий проект для детей старшей группы на тему ««Мы читаем. С.Я. Маршак»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для детей старшей группы на тему ««Мы читаем. С.Я. Маршак» </dc:title>
  <dc:creator>BOBA</dc:creator>
  <cp:lastModifiedBy>BOBA</cp:lastModifiedBy>
  <cp:revision>30</cp:revision>
  <dcterms:created xsi:type="dcterms:W3CDTF">2023-03-25T05:55:10Z</dcterms:created>
  <dcterms:modified xsi:type="dcterms:W3CDTF">2024-03-13T15:29:05Z</dcterms:modified>
</cp:coreProperties>
</file>