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3483819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сад№157 общеразвивающего вида г. Владивостока»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690105, Приморский край, г. Владивосток, ул. Бородинская, 41а,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тел\факс (423) 2-32-49-47; электронная почта: mdou157@ds.vlc.ru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Квест-игра «Путешествие с Математикой – Заниматикой»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861048"/>
            <a:ext cx="6440760" cy="2639144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Составила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Другова Т.В.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МБДОУ 157 г. Владивостока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2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37172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2495620"/>
            <a:ext cx="45258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Остров «</a:t>
            </a: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Весёлых игр»</a:t>
            </a:r>
            <a:endParaRPr lang="ru-RU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1"/>
            <a:ext cx="4342259" cy="230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5730"/>
            <a:ext cx="3672408" cy="351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46" y="2780928"/>
            <a:ext cx="4603502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272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7560840" cy="7920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Карта найдена. «Математика - Заниматика» отправляется в своё Королевство!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3861048"/>
            <a:ext cx="4392488" cy="258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1"/>
            <a:ext cx="33782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4490"/>
            <a:ext cx="3672408" cy="244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75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Спасибо за внимание !</a:t>
            </a:r>
            <a:endParaRPr lang="ru-RU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63284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502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Пояснительная записка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40000" lnSpcReduction="20000"/>
          </a:bodyPr>
          <a:lstStyle/>
          <a:p>
            <a:pPr marL="0" indent="45000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Всё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более популярными становятся приключенческие игровые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квесты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Они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актуальны в контексте требований ФГОС ДО. Это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инновационная форма работы способствует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развитию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активной, деятельностной позиции ребенка в ходе решения игровых поисковых задач. Дети действуют в условиях обогащенной образовательной среды. В ходе реализации квест-игры можно осуществлять интеграцию образовательных областей, комбинировать разные виды детской деятельности и формы работы с детьми, решать образовательные задачи в совместной деятельности взрослого и детей, самостоятельной деятельности дошкольника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45000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Овладение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математическими представлениями будет эффективным и результативным только тогда, когда дети не видят, что их чему-то учат. Им кажется, что они только играют.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нания, данные в занимательной форме, в форме игры, усваиваются детьми быстрее, прочнее и легче. Не заметно для себя дети в процессе игровых действий с игровым материалом считают, решают логические задачи. Нам необходимо вовлечь детей в содержательную, активную и развивающую образовательную, в самостоятельную игровую и практическую деятельность, основанную на самоконтроле и самооценке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 целью закрепления пройденного материала мною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была разработана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квест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–игра «Путешествие с Математикой – Заниматикой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».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2"/>
            <a:ext cx="8075240" cy="648072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Цель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мероприятия</a:t>
            </a:r>
            <a:r>
              <a:rPr lang="ru-RU" sz="16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выявить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уровень освоения материала по формированию элементарных математических представлений детьми средней группы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Образовательные задачи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Узнавать цифры до пяти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Закрепить порядковое значение числа;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Продолжать выделять основные признаки предметов: форму, величину,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цвет;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Упражнять в умении различать и называть геометрические фигуры;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Определять пространственные направления и обозначать их словами: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налево, направо, вверх, вниз.</a:t>
            </a:r>
            <a:endParaRPr lang="ru-RU" sz="1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Развивающие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задачи: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Развивать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наглядно-образное мышление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Развивать воображение, умение ориентироваться в пространстве, смекалку, сообразительность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Воспитательные задачи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Воспитывать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умение слушать и слышать воспитателя, действовать по словесной инструкции взрослого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Воспитывать отзывчивость, желание помогать друг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другу.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Оборудование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материал: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корабль из мягких модулей, конверты с изображением героев, фонарик, берёзы из втулок (3шт.), две полоски (широкая, узкая), корзины (2шт.), ягоды, грибы; дидактические игры «подводный мир», «найди геометрические фигуры»; крышки (5шт.).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Предварительная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работа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• Проигрывание дидактических игр «Геометрическое лото», «Возьми столько же», «Что лишнее» и т. д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отгадывание загадок про цифры.</a:t>
            </a:r>
          </a:p>
        </p:txBody>
      </p:sp>
    </p:spTree>
    <p:extLst>
      <p:ext uri="{BB962C8B-B14F-4D97-AF65-F5344CB8AC3E}">
        <p14:creationId xmlns:p14="http://schemas.microsoft.com/office/powerpoint/2010/main" val="30131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Отправляемся в путешествие!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:\Users\Tanya\Desktop\Фэмп, занятия\IMG-20230125-WA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38315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Tanya\Desktop\Фэмп, занятия\20230127_074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7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anya\Desktop\Фэмп, занятия\20230127_0749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7"/>
            <a:ext cx="237626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anya\Desktop\IMG-20230125-WA01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3717033"/>
            <a:ext cx="2376263" cy="21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Tanya\Desktop\Фэмп, занятия\IMG-20230125-WA01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86151"/>
            <a:ext cx="2160240" cy="22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09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772816"/>
            <a:ext cx="5050904" cy="1440160"/>
          </a:xfrm>
        </p:spPr>
        <p:txBody>
          <a:bodyPr>
            <a:normAutofit/>
          </a:bodyPr>
          <a:lstStyle/>
          <a:p>
            <a:pPr algn="l"/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Остров «Быстрого реагирования»</a:t>
            </a:r>
            <a:endParaRPr lang="ru-RU" sz="1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883658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Tanya\Desktop\Фэмп, занятия\20230127_074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259228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anya\Desktop\Фэмп, занятия\20230127_074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66429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3462337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3888432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7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4" y="318503"/>
            <a:ext cx="3730961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362270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sz="2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Остров </a:t>
            </a: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«Следопытов»</a:t>
            </a:r>
          </a:p>
        </p:txBody>
      </p:sp>
      <p:pic>
        <p:nvPicPr>
          <p:cNvPr id="4099" name="Picture 3" descr="C:\Users\Tanya\Desktop\Фэмп, занятия\20230127_071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25282"/>
            <a:ext cx="4148260" cy="249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anya\Desktop\Фэмп, занятия\20230127_074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3198116"/>
            <a:ext cx="3816424" cy="282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anya\Desktop\IMG-20230125-WA00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032448" cy="280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82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234"/>
            <a:ext cx="3737172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564904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Остров « Невидимых цифр»</a:t>
            </a:r>
          </a:p>
        </p:txBody>
      </p:sp>
      <p:pic>
        <p:nvPicPr>
          <p:cNvPr id="1027" name="Picture 3" descr="C:\Users\Tanya\Desktop\Фэмп, занятия\20230127_073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93" y="144830"/>
            <a:ext cx="3992710" cy="23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40179"/>
            <a:ext cx="2283493" cy="25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45024"/>
            <a:ext cx="2189163" cy="253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43" y="3084061"/>
            <a:ext cx="4035425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43" y="166619"/>
            <a:ext cx="3737172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0" y="188640"/>
            <a:ext cx="3737172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0528" y="2590596"/>
            <a:ext cx="4464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Остров «Морских обитателей»</a:t>
            </a:r>
          </a:p>
        </p:txBody>
      </p:sp>
      <p:pic>
        <p:nvPicPr>
          <p:cNvPr id="2054" name="Picture 6" descr="C:\Users\Tanya\Desktop\Фэмп, занятия\20230127_074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83" y="116632"/>
            <a:ext cx="4411477" cy="24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528392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05125"/>
            <a:ext cx="4428592" cy="365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366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20" y="191262"/>
            <a:ext cx="3737172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5536" y="2295595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sz="2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Остров </a:t>
            </a:r>
            <a:r>
              <a:rPr 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«Трёх берёз»</a:t>
            </a:r>
          </a:p>
        </p:txBody>
      </p:sp>
      <p:pic>
        <p:nvPicPr>
          <p:cNvPr id="3077" name="Picture 5" descr="C:\Users\Tanya\Desktop\Фэмп, занятия\20230126_174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188715"/>
            <a:ext cx="2248990" cy="230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84" y="205880"/>
            <a:ext cx="1974850" cy="228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03480"/>
            <a:ext cx="4813413" cy="359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37" y="2924943"/>
            <a:ext cx="3378597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33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451</Words>
  <Application>Microsoft Office PowerPoint</Application>
  <PresentationFormat>Экран (4:3)</PresentationFormat>
  <Paragraphs>34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Муниципальное бюджетное дошкольное образовательное учреждение «Детский сад№157 общеразвивающего вида г. Владивостока» 690105, Приморский край, г. Владивосток, ул. Бородинская, 41а, тел\факс (423) 2-32-49-47; электронная почта: mdou157@ds.vlc.ru  Методическая разработка  Квест-игра «Путешествие с Математикой – Заниматикой»</vt:lpstr>
      <vt:lpstr>Пояснительная записка</vt:lpstr>
      <vt:lpstr>Презентация PowerPoint</vt:lpstr>
      <vt:lpstr>Отправляемся в путешествие!</vt:lpstr>
      <vt:lpstr>Остров «Быстрого реагирования»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найдена. «Математика - Заниматика» отправляется в своё Королевство!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Рождество –это время чудес!</dc:title>
  <dc:creator>ADMIN</dc:creator>
  <cp:lastModifiedBy>Tanya</cp:lastModifiedBy>
  <cp:revision>40</cp:revision>
  <dcterms:created xsi:type="dcterms:W3CDTF">2023-01-04T11:49:51Z</dcterms:created>
  <dcterms:modified xsi:type="dcterms:W3CDTF">2024-03-03T23:03:51Z</dcterms:modified>
</cp:coreProperties>
</file>