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7C40-E33C-474D-960C-76D8BEE5CF50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E266-68CD-4F1A-825A-CCF8D57A7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193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7C40-E33C-474D-960C-76D8BEE5CF50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E266-68CD-4F1A-825A-CCF8D57A7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92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7C40-E33C-474D-960C-76D8BEE5CF50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E266-68CD-4F1A-825A-CCF8D57A7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518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7C40-E33C-474D-960C-76D8BEE5CF50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E266-68CD-4F1A-825A-CCF8D57A7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45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7C40-E33C-474D-960C-76D8BEE5CF50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E266-68CD-4F1A-825A-CCF8D57A7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255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7C40-E33C-474D-960C-76D8BEE5CF50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E266-68CD-4F1A-825A-CCF8D57A7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71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7C40-E33C-474D-960C-76D8BEE5CF50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E266-68CD-4F1A-825A-CCF8D57A7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33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7C40-E33C-474D-960C-76D8BEE5CF50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E266-68CD-4F1A-825A-CCF8D57A7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47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7C40-E33C-474D-960C-76D8BEE5CF50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E266-68CD-4F1A-825A-CCF8D57A7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76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7C40-E33C-474D-960C-76D8BEE5CF50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E266-68CD-4F1A-825A-CCF8D57A7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74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7C40-E33C-474D-960C-76D8BEE5CF50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E266-68CD-4F1A-825A-CCF8D57A7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4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67C40-E33C-474D-960C-76D8BEE5CF50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5E266-68CD-4F1A-825A-CCF8D57A7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13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4903" y="-459432"/>
            <a:ext cx="14113568" cy="8004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2196752" y="980728"/>
            <a:ext cx="1173730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«Азы финансовой культуры для дошкольников»,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Издательство ВИТА – ПРЕСС, Москва 2019 год. 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программы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Л.В. Стахович, Е.В.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Семенкова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Л.Ю.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Рыжановская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финансовой культуры и азов грамотности у детей старших подготовительных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 детских садов.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программы разбиты на образовательные и воспитательные.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Программа предусмотрена как дополнительное образование детей старшего дошкольного возраста.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Базовой формой и методом реализации Программы является игра. В целях достижения оптимального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 рекомендуется использовать разные игры: театрализованные, режиссерские, сюжетно – ролевые,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 данной программе применяются различные методы: интерактивный мини-спектакль, ситуативная задача,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занятия-исследования, беседы, разговоры, рассказывание, объяснения, викторины и конкурсы, выставки по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темам, проекты по темам; информационные папки-передвижки для родителей. Данные методы позволяют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стать активными участниками учебного процесса.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99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1539552"/>
            <a:ext cx="8301608" cy="71287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3"/>
            <a:ext cx="7704856" cy="4896543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младшей группе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направлена на воспитание бережного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к предметам и игрушкам как результатам труда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взрослых.</a:t>
            </a:r>
          </a:p>
          <a:p>
            <a:pPr marL="0" indent="0" algn="just"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средней группе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 из задач - это помочь увидеть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труда на достижение результата и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удовлетворение потребностей людей, воспитать уважение и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благодарность взрослым за их труд, заботу о детях, дать детям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экономические знания о купле и продаже товара.</a:t>
            </a:r>
          </a:p>
          <a:p>
            <a:pPr marL="0" indent="0" algn="just"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старшей группе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дать представление о материальном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обеспечении семьи, познакомить детей с таким понятием как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«потребности» человека. В игровой форме познакомить детей с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понятием «бюджет», воспитывать культуру потребления: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бережное отношение к воде, электричеству, продуктам питания,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одежде, обуви, жилищу.</a:t>
            </a:r>
          </a:p>
          <a:p>
            <a:pPr marL="0" indent="0" algn="just">
              <a:spcBef>
                <a:spcPts val="0"/>
              </a:spcBef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подготовительной группе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задача постепенно ввести детей в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 экономических отношений, совместно с родителями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у детей разумные потребности на основе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соотношения желаний и возможностей семьи, расширить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 деньгах, реальной стоимости и цене отдельных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продуктов питания, игрушек, детских книг.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340768"/>
            <a:ext cx="2448272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219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787208" cy="5505475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в результате освоения данной программы дети смогут:</a:t>
            </a:r>
          </a:p>
          <a:p>
            <a:pPr marL="0" indent="0" algn="just">
              <a:spcBef>
                <a:spcPts val="0"/>
              </a:spcBef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получить начальные навыки обращения с деньгами, осознать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грамотно и бережливо относиться к ним;</a:t>
            </a:r>
          </a:p>
          <a:p>
            <a:pPr marL="0" indent="0" algn="just">
              <a:spcBef>
                <a:spcPts val="0"/>
              </a:spcBef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научиться принимать свои первые финансовые решения относительно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и трат, соотносить понятия хочу и могу. </a:t>
            </a:r>
          </a:p>
          <a:p>
            <a:pPr marL="0" indent="0" algn="just">
              <a:spcBef>
                <a:spcPts val="0"/>
              </a:spcBef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понимать, что тратить можно мудро, с пользой для себя, а можно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напрасно, без толку, бесполезно, бессмысленно;</a:t>
            </a:r>
          </a:p>
          <a:p>
            <a:pPr marL="0" indent="0" algn="just">
              <a:spcBef>
                <a:spcPts val="0"/>
              </a:spcBef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освоить начальные навыки планирования: интересно и с пользой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свободное время, принадлежащие ребёнку вещи (игрушки,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канцтовары и пр.), денежные средства и пр.;</a:t>
            </a:r>
          </a:p>
          <a:p>
            <a:pPr marL="0" indent="0" algn="just">
              <a:spcBef>
                <a:spcPts val="0"/>
              </a:spcBef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заложить нравственно-этические привычки (возвращать долги, уважать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 и чужой труд, сопереживать, делиться и пр.), которые в будущем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способствовать успешному управлению личными финансами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362508"/>
            <a:ext cx="180020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0614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352928" cy="604867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образовательного курса «Приключение кота Белобока, или экономика для малышей»</a:t>
            </a:r>
          </a:p>
          <a:p>
            <a:pPr marL="0" indent="0" algn="just">
              <a:spcBef>
                <a:spcPts val="0"/>
              </a:spcBef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программа, разработанная авторским коллективом «Волгоградского социально-педагогического колледжа», возглавлявшего заслуженный учителем  РФ Г. Н.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Бириной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2015 году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разработана для детей старшего дошкольного возраста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рамках проекта «Содействие повышению уровня финансовой грамотности населения и развитию финансового образования в Российской Федерации», реализуемого Министерством финансов РФ совместно с рядом федеральных органов исполнительной власти и при участии Международного банка реконструкции и развития (МБРР).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организацию деятельности детей старшего дошкольного возраста по освоению основных экономических понятий в занимательной и игровой форме. Как и предыдущая, данная программа разработана на основе тех же нормативно-правовых документов.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данной программы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первичных экономических представлений и компетенций; развитие экономического мышления дошкольников;  воспитание социально-личностных качеств и ценностных ориентиров, необходимых для рационального поведения в сфере экономики.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 ч., Концентрический подход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006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1-й концентр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базовый модуль «Финансовая азбука» (25 часов), в ходе реализации которого формируются первичные экономические представления дошкольников об экономических категориях «потребности», «труд», «товар», «деньги», «семейный бюджет».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2-й концентр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дополнительные модули («Потребности и труд», «Деньги», «Семейный бюджет»), развивающие представления дошкольников по основным темам курса через различные виды деятельности: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непосредственно образовательная деятельность;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игровая деятельность, включая сюжетно-ролевую игру, игру с правилами и другие виды игры;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коммуникативная (общение и взаимодействие со взрослыми и сверстниками);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познавательно-исследовательская деятельность;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восприятие художественной литературы и фольклора;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конструирование из разного материала;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изобразительная деятельность;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двигательная форма активности ребенка.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763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«Экономическое воспитание дошкольников: формирование предпосылок финансовой грамотности» для детей 5–7 лет.                        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(Авторы-составители: Шатова А. Д., Аксенова Ю. А., Кириллов И. Л.)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помочь детям пяти–семи лет войти в социально-экономическую жизнь, способствовать формированию основ финансовой грамотности у детей данного возраста.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Программы: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Помочь дошкольнику выработать следующие умения, навыки и личностные качества: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-понимать и ценить окружающий предметный мир (мир вещей как результат труда  людей);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уважать людей, умеющих трудиться и честно зарабатывать деньги;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осознавать взаимосвязь понятий «труд — продукт — деньги» и «стоимость продукта в зависимости от его качества», видеть красоту человеческого творения;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признавать авторитетными качества человека-хозяина: бережливость, рациональность, экономность, трудолюбие и вместе с тем — щедрость, благородство, честность, отзывчивость, сочувствие (примеры меценатства, материальной взаимопомощи, поддержки и т. п.);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рационально оценивать способы и средства выполнения желаний, корректировать собственные потребности, выстраивать их иерархию и временную перспективу реализации;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полученные умения и навыки в реальных жизненных ситуациях</a:t>
            </a:r>
            <a:r>
              <a:rPr lang="ru-RU" sz="2900" dirty="0" smtClean="0"/>
              <a:t>.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2738501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состоит из четырех блоков: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«Труд и продукт (товар)»</a:t>
            </a:r>
          </a:p>
          <a:p>
            <a:pPr marL="0" indent="0" algn="just"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«Деньги и цена (стоимость)» </a:t>
            </a:r>
          </a:p>
          <a:p>
            <a:pPr marL="0" indent="0" algn="just"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«Реклама: правда и ложь, разум и чувства, желания и возможности» </a:t>
            </a:r>
          </a:p>
          <a:p>
            <a:pPr marL="0" indent="0" algn="just"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«Полезные экономические навыки и привычки в быту»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861048"/>
            <a:ext cx="4176464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60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8037226" cy="52894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921534" y="3904693"/>
            <a:ext cx="32346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М.М.Болотова</a:t>
            </a:r>
            <a:endParaRPr lang="ru-RU" dirty="0" smtClean="0"/>
          </a:p>
          <a:p>
            <a:r>
              <a:rPr lang="en-US" dirty="0" err="1" smtClean="0"/>
              <a:t>Email:mmbolotovaperm@yandex.ru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9037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970</Words>
  <Application>Microsoft Office PowerPoint</Application>
  <PresentationFormat>Экран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Tanya</dc:creator>
  <cp:lastModifiedBy>Tanya</cp:lastModifiedBy>
  <cp:revision>7</cp:revision>
  <dcterms:created xsi:type="dcterms:W3CDTF">2022-11-21T06:17:36Z</dcterms:created>
  <dcterms:modified xsi:type="dcterms:W3CDTF">2022-11-21T07:56:39Z</dcterms:modified>
</cp:coreProperties>
</file>