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7" r:id="rId4"/>
    <p:sldId id="258" r:id="rId5"/>
    <p:sldId id="259" r:id="rId6"/>
    <p:sldId id="261" r:id="rId7"/>
    <p:sldId id="269" r:id="rId8"/>
    <p:sldId id="265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240" y="260648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«Использование приёмов мнемотехники в интеллектуальном развитии детей 2-3 лет»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воспитатель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Гах В.В.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9284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Мнемотехника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(от греч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mneme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память 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искусство)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совокупность специальных приёмов и способов, облегчающих запоминание нужной информации и увеличивающих объём памяти путём образования ассоциаций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(связей)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://xn--21-dlc6asabnik.xn--p1ai/wp-content/uploads/2018/05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1167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750514/bf841fbe-f310-4b16-8459-7f14aef29c21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5" y="3599834"/>
            <a:ext cx="40754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3725" y="3810000"/>
            <a:ext cx="4083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информации и увеличивающих объём памяти путём образования ассоциаций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(связей)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75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332656"/>
            <a:ext cx="497075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Мнемотехника используется: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6674" y="2204864"/>
            <a:ext cx="497075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- в исследовательской деятельности;</a:t>
            </a:r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302087"/>
            <a:ext cx="497075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- при </a:t>
            </a:r>
            <a:r>
              <a:rPr lang="ru-RU" sz="2400" b="1" dirty="0"/>
              <a:t>ознакомлении с </a:t>
            </a:r>
            <a:r>
              <a:rPr lang="ru-RU" sz="2400" b="1" dirty="0" smtClean="0"/>
              <a:t>окружающим миром;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068960"/>
            <a:ext cx="497075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- </a:t>
            </a:r>
            <a:r>
              <a:rPr lang="ru-RU" sz="2400" b="1" dirty="0"/>
              <a:t>з</a:t>
            </a:r>
            <a:r>
              <a:rPr lang="ru-RU" sz="2400" b="1" dirty="0" smtClean="0"/>
              <a:t>аучивании </a:t>
            </a:r>
            <a:r>
              <a:rPr lang="ru-RU" sz="2400" b="1" dirty="0"/>
              <a:t>стихотворений;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674" y="3933056"/>
            <a:ext cx="497075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- рассказывании </a:t>
            </a:r>
            <a:r>
              <a:rPr lang="ru-RU" sz="2400" b="1" dirty="0"/>
              <a:t>сказок;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240" y="4797152"/>
            <a:ext cx="497075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- составлении </a:t>
            </a:r>
            <a:r>
              <a:rPr lang="ru-RU" sz="2400" b="1" dirty="0"/>
              <a:t>небольших рассказов;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6674" y="5661248"/>
            <a:ext cx="497075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- при </a:t>
            </a:r>
            <a:r>
              <a:rPr lang="ru-RU" sz="2400" b="1" dirty="0"/>
              <a:t>режимных моментах.</a:t>
            </a:r>
            <a:r>
              <a:rPr lang="ru-RU" sz="2400" dirty="0"/>
              <a:t> </a:t>
            </a:r>
          </a:p>
        </p:txBody>
      </p:sp>
      <p:pic>
        <p:nvPicPr>
          <p:cNvPr id="1027" name="Picture 3" descr="F:\DCIM\Camera\IMG_20170406_102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239297" cy="53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840" y="54868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2747" y="63086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546660"/>
            <a:ext cx="43204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МНЕМОКВАДРАТ</a:t>
            </a:r>
          </a:p>
        </p:txBody>
      </p:sp>
      <p:pic>
        <p:nvPicPr>
          <p:cNvPr id="8" name="Picture 2" descr="https://zabavnik.club/wp-content/uploads/luk_kartinka_dlya_detey_5_091737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448669" cy="16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31840" y="546660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zabavnik.club/wp-content/uploads/luk_kartinka_dlya_detey_5_091737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55" y="2852936"/>
            <a:ext cx="1138107" cy="13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2061\Downloads\0_8f40e_8628b8a9_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15491"/>
            <a:ext cx="2478494" cy="137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6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31840" y="546660"/>
            <a:ext cx="23762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2061\Downloads\s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016224" cy="20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2061\Downloads\0_8f40e_8628b8a9_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112" y="2690345"/>
            <a:ext cx="3553455" cy="20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2061\Downloads\Ideal-Shovel-Clipart-Pictur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1659566"/>
            <a:ext cx="2304256" cy="27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zabavnik.club/wp-content/uploads/luk_kartinka_dlya_detey_5_091737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4" y="3264000"/>
            <a:ext cx="787482" cy="9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00.infourok.ru/images/doc/186/212880/hello_html_32d595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57483"/>
            <a:ext cx="1512168" cy="27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84766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Посадили маленькую луковичку. Чтобы она росла нужны свет и тепло, нужно поливать растение и рыхлить землю. Вырастет луковица вот такой большой.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24128" y="404664"/>
            <a:ext cx="31683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побуждать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активно участвовать в составлении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мнемодорожек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это происходит после предварительного просмотра презентации или видео, рассказа.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обязательно обыгрывается: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например, к нам приходит сказочный герой, вместе с ним мы узнаём что-то новое – обычно это просмотр презентации, сопровождаемый рассказом или видео. Затем сказочный герой вместе с детьми повторяет то, о чём узнали.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184" y="5647385"/>
            <a:ext cx="8263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вспоминает, что хочет рассказать о том, что узнал, своим друзьям, но боится что-то забыть или перепутать.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Предлагается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помочь ему и  «написать» письмо при помощи картинок.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Camera\IMG_20170406_232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5152" r="29994" b="14343"/>
          <a:stretch/>
        </p:blipFill>
        <p:spPr bwMode="auto">
          <a:xfrm>
            <a:off x="323528" y="537979"/>
            <a:ext cx="5328592" cy="46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2590" y="116632"/>
            <a:ext cx="619268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помогает:</a:t>
            </a: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9318" y="5229200"/>
            <a:ext cx="576284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словарный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запас;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318" y="2060848"/>
            <a:ext cx="576284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развивать слуховую и зрительную память;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108" y="1268760"/>
            <a:ext cx="5749051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азвивать слуховое и зрительное внимание;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108" y="2852936"/>
            <a:ext cx="5749051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станавливать простейшие причинно-следственные связи;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110" y="6021288"/>
            <a:ext cx="574905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ускорять процесс запоминания;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развивать речь.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109" y="3645024"/>
            <a:ext cx="574905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некую полную картину предмета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или явления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4437112"/>
            <a:ext cx="574905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азвивать ассоциативное мышление;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6339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600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1016</TotalTime>
  <Words>238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2061</dc:creator>
  <cp:lastModifiedBy>2061</cp:lastModifiedBy>
  <cp:revision>41</cp:revision>
  <dcterms:created xsi:type="dcterms:W3CDTF">2018-10-31T16:53:17Z</dcterms:created>
  <dcterms:modified xsi:type="dcterms:W3CDTF">2024-02-28T18:03:22Z</dcterms:modified>
</cp:coreProperties>
</file>