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5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523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5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0C938E-B8D2-4721-8374-5AED4D22EF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1016BAC-4017-4497-BB80-ADF29ADD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31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0608"/>
            <a:ext cx="12192000" cy="4481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с элементами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разметочных фишек и координационной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лестницы с детьми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физкультурных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473" y="12537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61" y="2357437"/>
            <a:ext cx="2767283" cy="2767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3" y="2357437"/>
            <a:ext cx="2305319" cy="277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7578"/>
            <a:ext cx="10515600" cy="6310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3645"/>
            <a:ext cx="12192000" cy="35030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/>
          </a:p>
          <a:p>
            <a:r>
              <a:rPr lang="ru-RU" sz="3200" dirty="0" smtClean="0">
                <a:solidFill>
                  <a:schemeClr val="tx1"/>
                </a:solidFill>
              </a:rPr>
              <a:t>Изучение </a:t>
            </a:r>
            <a:r>
              <a:rPr lang="ru-RU" sz="3200" dirty="0">
                <a:solidFill>
                  <a:schemeClr val="tx1"/>
                </a:solidFill>
              </a:rPr>
              <a:t>и </a:t>
            </a:r>
            <a:r>
              <a:rPr lang="ru-RU" sz="3200" dirty="0" smtClean="0">
                <a:solidFill>
                  <a:schemeClr val="tx1"/>
                </a:solidFill>
              </a:rPr>
              <a:t>познание </a:t>
            </a:r>
            <a:r>
              <a:rPr lang="ru-RU" sz="3200" dirty="0">
                <a:solidFill>
                  <a:schemeClr val="tx1"/>
                </a:solidFill>
              </a:rPr>
              <a:t>окружающего </a:t>
            </a:r>
            <a:r>
              <a:rPr lang="ru-RU" sz="3200" dirty="0" smtClean="0">
                <a:solidFill>
                  <a:schemeClr val="tx1"/>
                </a:solidFill>
              </a:rPr>
              <a:t>мира;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Развитие </a:t>
            </a:r>
            <a:r>
              <a:rPr lang="ru-RU" sz="3200" dirty="0">
                <a:solidFill>
                  <a:schemeClr val="tx1"/>
                </a:solidFill>
              </a:rPr>
              <a:t>логического и критического </a:t>
            </a:r>
            <a:r>
              <a:rPr lang="ru-RU" sz="3200" dirty="0" smtClean="0">
                <a:solidFill>
                  <a:schemeClr val="tx1"/>
                </a:solidFill>
              </a:rPr>
              <a:t>мышления;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Развитию мелкой </a:t>
            </a:r>
            <a:r>
              <a:rPr lang="ru-RU" sz="3200" dirty="0" smtClean="0">
                <a:solidFill>
                  <a:schemeClr val="tx1"/>
                </a:solidFill>
              </a:rPr>
              <a:t>моторики;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Синхронизация работы </a:t>
            </a:r>
            <a:r>
              <a:rPr lang="ru-RU" sz="3200" dirty="0">
                <a:solidFill>
                  <a:schemeClr val="tx1"/>
                </a:solidFill>
              </a:rPr>
              <a:t>обоих полушарий </a:t>
            </a:r>
            <a:r>
              <a:rPr lang="ru-RU" sz="3200" dirty="0" smtClean="0">
                <a:solidFill>
                  <a:schemeClr val="tx1"/>
                </a:solidFill>
              </a:rPr>
              <a:t>мозга.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70456"/>
            <a:ext cx="9601196" cy="6117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6712"/>
            <a:ext cx="121920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С</a:t>
            </a:r>
            <a:r>
              <a:rPr lang="ru-RU" sz="3200" dirty="0" smtClean="0">
                <a:solidFill>
                  <a:schemeClr val="tx1"/>
                </a:solidFill>
              </a:rPr>
              <a:t>оздание </a:t>
            </a:r>
            <a:r>
              <a:rPr lang="ru-RU" sz="3200" dirty="0">
                <a:solidFill>
                  <a:schemeClr val="tx1"/>
                </a:solidFill>
              </a:rPr>
              <a:t>оптимальных условий для всестороннего полноценного развития двигательных и психофизических способностей;</a:t>
            </a:r>
          </a:p>
          <a:p>
            <a:r>
              <a:rPr lang="ru-RU" sz="3200" dirty="0">
                <a:solidFill>
                  <a:schemeClr val="tx1"/>
                </a:solidFill>
              </a:rPr>
              <a:t>П</a:t>
            </a:r>
            <a:r>
              <a:rPr lang="ru-RU" sz="3200" dirty="0" smtClean="0">
                <a:solidFill>
                  <a:schemeClr val="tx1"/>
                </a:solidFill>
              </a:rPr>
              <a:t>овышение </a:t>
            </a:r>
            <a:r>
              <a:rPr lang="ru-RU" sz="3200" dirty="0">
                <a:solidFill>
                  <a:schemeClr val="tx1"/>
                </a:solidFill>
              </a:rPr>
              <a:t>физиологической активности органов и систем детского </a:t>
            </a:r>
            <a:r>
              <a:rPr lang="ru-RU" sz="3200" dirty="0" smtClean="0">
                <a:solidFill>
                  <a:schemeClr val="tx1"/>
                </a:solidFill>
              </a:rPr>
              <a:t>организма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5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980" y="244698"/>
            <a:ext cx="8873544" cy="6754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 для шарика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159876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поделены на команды. Перед каждой командой разложены обручи, а каждом обруче разметочные фишки определенного цвета. Рядом с обручами стоят корзины с шариками от сухого бассейна, таких же цветов, как и фишки. Ребенок подбегает в корзине, берет любой шарик и должен разместить его на фишке такого же цвета.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067"/>
            <a:ext cx="5975808" cy="275786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6" y="1169676"/>
            <a:ext cx="5938486" cy="27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180" y="-42419"/>
            <a:ext cx="10515600" cy="6181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по цветам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803820"/>
            <a:ext cx="12192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командами на полу разложены фишки разных цветов. В конце зла стоят степы, а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по три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фишки, тех же цветов, что и на полу. Задача ребенка – подбежать к куче фишек, взять одну и надеть ее на фишку, расположенной не степе.</a:t>
            </a:r>
          </a:p>
          <a:p>
            <a:pPr algn="ctr"/>
            <a:endParaRPr lang="ru-RU" sz="2200" b="1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4689"/>
            <a:ext cx="5975797" cy="275786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02" y="824689"/>
            <a:ext cx="5975799" cy="27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133306"/>
            <a:ext cx="10671245" cy="4584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сортировка по цветам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387424"/>
            <a:ext cx="12191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каждой командой стоит степ, а перед степом вперемешку разложены фишки двух цветов. Дети по очереди встают на степ и передвигают фишки гимнастической палкой. В итоге по бокам степа должны лежать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рассортированные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фишки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цветам.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214"/>
            <a:ext cx="6039868" cy="278743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26" y="899214"/>
            <a:ext cx="6039872" cy="27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69" y="34835"/>
            <a:ext cx="10515600" cy="390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Шапочка для конуса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98349"/>
            <a:ext cx="12191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детьми разложены дорожки из фишек двух цветов. В центре каждой дорожки стоит конус, а на конусе фишка определенного цвета. Задача ребенка – подбежать к своей дорожке, взять фишку нужного цвета и надеть ее на конус.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830"/>
            <a:ext cx="5997263" cy="276776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671830"/>
            <a:ext cx="5997262" cy="27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2" y="0"/>
            <a:ext cx="11737536" cy="6556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наступи на фишку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120446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детьми разложены координационные лестницы, а на них расположены фишки. Ребенок должен передвигаться, прыгая из пролета в пролет, таким образом, чтобы одна ножка была в центре пролета, а вторая – снаружи лестницы.  Фишки в этом упражнении помогают детям понять, в какую сторону им выставлять ножку.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1020615"/>
            <a:ext cx="5932868" cy="27380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020615"/>
            <a:ext cx="5932872" cy="27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63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фишки-там и ручки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4915651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упражнении дети должны прыжками передвигаться по лестнице. Но в некоторых местах лестницы лежать по бокам фишки. Как только ребенок запрыгнет в пролет с фишками – он должен развести руки в стороны, а затем дальше продолжить выполнять упражнение.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233"/>
            <a:ext cx="5855592" cy="270238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7" y="872233"/>
            <a:ext cx="5855594" cy="27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9449</TotalTime>
  <Words>358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Times New Roman</vt:lpstr>
      <vt:lpstr>Wingdings 3</vt:lpstr>
      <vt:lpstr>Сектор</vt:lpstr>
      <vt:lpstr>        Подвижные игры с элементами нейрогимнастики с использованием разметочных фишек и координационной лестницы с детьми младшего дошкольного возраста на физкультурных занятиях </vt:lpstr>
      <vt:lpstr>Цель проекта: </vt:lpstr>
      <vt:lpstr>Задачи проекта: </vt:lpstr>
      <vt:lpstr>Домик для шарика</vt:lpstr>
      <vt:lpstr>Сортировка по цветам</vt:lpstr>
      <vt:lpstr>Еще сортировка по цветам</vt:lpstr>
      <vt:lpstr>Шапочка для конуса</vt:lpstr>
      <vt:lpstr>Не наступи на фишку</vt:lpstr>
      <vt:lpstr>Где фишки-там и ручки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движении на физкультурных занятиях</dc:title>
  <dc:creator>ivino_000</dc:creator>
  <cp:lastModifiedBy>ivino_000</cp:lastModifiedBy>
  <cp:revision>51</cp:revision>
  <dcterms:created xsi:type="dcterms:W3CDTF">2023-04-09T09:17:14Z</dcterms:created>
  <dcterms:modified xsi:type="dcterms:W3CDTF">2024-03-28T05:57:54Z</dcterms:modified>
</cp:coreProperties>
</file>