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C938E-B8D2-4721-8374-5AED4D22EF8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49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Математика в движении на физкультурных занятиях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7" y="-34454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Общая игра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" y="875763"/>
            <a:ext cx="5386151" cy="34000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5763"/>
            <a:ext cx="5386151" cy="34000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185" y="4546575"/>
            <a:ext cx="10357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/>
              <a:t>В этой игре обе команды «перемешиваются» по всему залу пока играет музыка.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Как </a:t>
            </a:r>
            <a:r>
              <a:rPr lang="ru-RU" sz="2200" b="1" dirty="0"/>
              <a:t>только музыка стихла, дети выстраиваются по своим командам от 1 до 10.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Потом </a:t>
            </a:r>
            <a:r>
              <a:rPr lang="ru-RU" sz="2200" b="1" dirty="0"/>
              <a:t>игра повторяется, только в этот раз дети выстраиваются от 10 до 1.</a:t>
            </a:r>
          </a:p>
        </p:txBody>
      </p:sp>
    </p:spTree>
    <p:extLst>
      <p:ext uri="{BB962C8B-B14F-4D97-AF65-F5344CB8AC3E}">
        <p14:creationId xmlns:p14="http://schemas.microsoft.com/office/powerpoint/2010/main" val="17005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120427"/>
            <a:ext cx="10515600" cy="214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Рисование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8" y="940154"/>
            <a:ext cx="5486283" cy="308603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b="71"/>
          <a:stretch/>
        </p:blipFill>
        <p:spPr>
          <a:xfrm>
            <a:off x="6234331" y="940154"/>
            <a:ext cx="5184962" cy="30860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8964" y="4387425"/>
            <a:ext cx="93137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/>
              <a:t>В этой игре дети могут немного расслабится.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Каждому </a:t>
            </a:r>
            <a:r>
              <a:rPr lang="ru-RU" sz="2200" b="1" dirty="0"/>
              <a:t>ребенку выдают цифру и ее нужно раскрасить.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После </a:t>
            </a:r>
            <a:r>
              <a:rPr lang="ru-RU" sz="2200" b="1" dirty="0"/>
              <a:t>чего наклеить на ватман. В итоге получается красивая стенгазета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5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735" y="0"/>
            <a:ext cx="9601196" cy="5069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Переправа за сундуком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0" y="940449"/>
            <a:ext cx="5677636" cy="3193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8" y="940449"/>
            <a:ext cx="5677636" cy="3193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396" y="4371131"/>
            <a:ext cx="112670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/>
              <a:t>И последняя эстафета, уже не связанная с математикой.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Тут </a:t>
            </a:r>
            <a:r>
              <a:rPr lang="ru-RU" sz="2200" b="1" dirty="0"/>
              <a:t>дети строят переправу, чтобы добраться до сундука с кладом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сладкий подарок от родительского комитета).</a:t>
            </a:r>
          </a:p>
        </p:txBody>
      </p:sp>
    </p:spTree>
    <p:extLst>
      <p:ext uri="{BB962C8B-B14F-4D97-AF65-F5344CB8AC3E}">
        <p14:creationId xmlns:p14="http://schemas.microsoft.com/office/powerpoint/2010/main" val="18351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64" y="-128209"/>
            <a:ext cx="9601196" cy="6637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Общее фото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6478" y="5311096"/>
            <a:ext cx="527420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/>
              <a:t>Общее фото на память. Без него никуда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51" y="679913"/>
            <a:ext cx="7976621" cy="4486849"/>
          </a:xfrm>
        </p:spPr>
      </p:pic>
    </p:spTree>
    <p:extLst>
      <p:ext uri="{BB962C8B-B14F-4D97-AF65-F5344CB8AC3E}">
        <p14:creationId xmlns:p14="http://schemas.microsoft.com/office/powerpoint/2010/main" val="15251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3" y="1253767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</a:t>
            </a:r>
            <a:r>
              <a:rPr lang="ru-RU" b="1" dirty="0" smtClean="0"/>
              <a:t>внимание</a:t>
            </a:r>
            <a:r>
              <a:rPr lang="ru-RU" dirty="0" smtClean="0"/>
              <a:t>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578"/>
            <a:ext cx="10515600" cy="6310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5479"/>
            <a:ext cx="10515600" cy="2231220"/>
          </a:xfrm>
        </p:spPr>
        <p:txBody>
          <a:bodyPr/>
          <a:lstStyle/>
          <a:p>
            <a:pPr algn="ctr"/>
            <a:r>
              <a:rPr lang="ru-RU" b="1" dirty="0"/>
              <a:t>Это поиск эффективных приемов познавательного развития личности ребенка и формирование его математических представлений посредством активизации двигательной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0456"/>
            <a:ext cx="9601196" cy="6117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приобщаться к математике в игровой и занимательной форме;</a:t>
            </a:r>
          </a:p>
          <a:p>
            <a:r>
              <a:rPr lang="ru-RU" b="1" dirty="0"/>
              <a:t>активизация двигательной деятельности </a:t>
            </a:r>
            <a:r>
              <a:rPr lang="ru-RU" b="1" dirty="0" smtClean="0"/>
              <a:t>детей;</a:t>
            </a:r>
          </a:p>
          <a:p>
            <a:r>
              <a:rPr lang="ru-RU" b="1" dirty="0" smtClean="0"/>
              <a:t>воспитание </a:t>
            </a:r>
            <a:r>
              <a:rPr lang="ru-RU" b="1" dirty="0"/>
              <a:t>самостоятельности, умения договариваться и работать коллективно.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81" y="-10815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Отправляемся в путь</a:t>
            </a:r>
            <a:r>
              <a:rPr lang="ru-RU" dirty="0"/>
              <a:t>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86" y="688958"/>
            <a:ext cx="7521373" cy="4230772"/>
          </a:xfrm>
        </p:spPr>
      </p:pic>
      <p:sp>
        <p:nvSpPr>
          <p:cNvPr id="5" name="Прямоугольник 4"/>
          <p:cNvSpPr/>
          <p:nvPr/>
        </p:nvSpPr>
        <p:spPr>
          <a:xfrm>
            <a:off x="687638" y="5056502"/>
            <a:ext cx="10971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/>
              <a:t>Ребята, переодевшись в пиратов, отправляются на затерянный Остров Математики.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Там </a:t>
            </a:r>
            <a:r>
              <a:rPr lang="ru-RU" sz="2200" b="1" dirty="0"/>
              <a:t>они находят карту и следуют указаниям.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80" y="-42419"/>
            <a:ext cx="10515600" cy="618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689481"/>
            <a:ext cx="7637172" cy="4683735"/>
          </a:xfrm>
        </p:spPr>
      </p:pic>
      <p:sp>
        <p:nvSpPr>
          <p:cNvPr id="5" name="Прямоугольник 4"/>
          <p:cNvSpPr/>
          <p:nvPr/>
        </p:nvSpPr>
        <p:spPr>
          <a:xfrm>
            <a:off x="768302" y="5399503"/>
            <a:ext cx="1080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/>
              <a:t>На </a:t>
            </a:r>
            <a:r>
              <a:rPr lang="ru-RU" sz="2200" b="1" dirty="0"/>
              <a:t>карте указаны станции и на каждой станции загадка про определенную цифру.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Отгадав </a:t>
            </a:r>
            <a:r>
              <a:rPr lang="ru-RU" sz="2200" b="1" dirty="0"/>
              <a:t>загадку, ребята выполняют задание.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15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Разминка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0" y="716528"/>
            <a:ext cx="8459904" cy="4758696"/>
          </a:xfrm>
        </p:spPr>
      </p:pic>
      <p:sp>
        <p:nvSpPr>
          <p:cNvPr id="5" name="Прямоугольник 4"/>
          <p:cNvSpPr/>
          <p:nvPr/>
        </p:nvSpPr>
        <p:spPr>
          <a:xfrm>
            <a:off x="1679583" y="5676597"/>
            <a:ext cx="884889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/>
              <a:t>Первое задание – разминка. Дети под музыку выполняют разминку.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3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69" y="34835"/>
            <a:ext cx="10515600" cy="390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Фрукты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678958"/>
            <a:ext cx="6877318" cy="3868492"/>
          </a:xfrm>
        </p:spPr>
      </p:pic>
      <p:sp>
        <p:nvSpPr>
          <p:cNvPr id="5" name="Прямоугольник 4"/>
          <p:cNvSpPr/>
          <p:nvPr/>
        </p:nvSpPr>
        <p:spPr>
          <a:xfrm>
            <a:off x="607101" y="4498349"/>
            <a:ext cx="1105936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/>
              <a:t>Следующее задание - эстафета.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В </a:t>
            </a:r>
            <a:r>
              <a:rPr lang="ru-RU" sz="2200" b="1" dirty="0"/>
              <a:t>этой эстафете ребятам нужно правильно прикрепить цифру к нужной картинке. </a:t>
            </a:r>
          </a:p>
          <a:p>
            <a:pPr algn="ctr"/>
            <a:r>
              <a:rPr lang="ru-RU" sz="2200" b="1" dirty="0" smtClean="0"/>
              <a:t>На </a:t>
            </a:r>
            <a:r>
              <a:rPr lang="ru-RU" sz="2200" b="1" dirty="0"/>
              <a:t>каждой картинке определенное количество фруктов.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Ребенок </a:t>
            </a:r>
            <a:r>
              <a:rPr lang="ru-RU" sz="2200" b="1" dirty="0"/>
              <a:t>берет любую цифру из корзинки и должен </a:t>
            </a:r>
            <a:r>
              <a:rPr lang="ru-RU" sz="2200" b="1" dirty="0" smtClean="0"/>
              <a:t>прикрепить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/>
              <a:t>ее прищепкой к картинке с таким же количеством фруктов.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9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793" y="0"/>
            <a:ext cx="9601196" cy="4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Рыбалка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r="9201"/>
          <a:stretch/>
        </p:blipFill>
        <p:spPr>
          <a:xfrm>
            <a:off x="734098" y="650471"/>
            <a:ext cx="6034295" cy="3789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4"/>
          <a:stretch/>
        </p:blipFill>
        <p:spPr>
          <a:xfrm>
            <a:off x="5546583" y="650470"/>
            <a:ext cx="5902737" cy="3789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278" y="4440035"/>
            <a:ext cx="111402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/>
              <a:t>В этой эстафете перед ребятами натянута веревка с картинками рыбок (на каждой картинке рыбки, в количестве от 1 до 10).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Ребятам </a:t>
            </a:r>
            <a:r>
              <a:rPr lang="ru-RU" sz="2200" b="1" dirty="0"/>
              <a:t>нужно по очереди снимать картинки, строго от одного до десяти.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В </a:t>
            </a:r>
            <a:r>
              <a:rPr lang="ru-RU" sz="2200" b="1" dirty="0"/>
              <a:t>итоге в каждой команде ребята выстроены с строй с картинками рыб от 1 до 10.</a:t>
            </a:r>
            <a:endParaRPr lang="ru-RU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3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Направляющие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643945"/>
            <a:ext cx="7594144" cy="4271706"/>
          </a:xfrm>
        </p:spPr>
      </p:pic>
      <p:sp>
        <p:nvSpPr>
          <p:cNvPr id="5" name="Прямоугольник 4"/>
          <p:cNvSpPr/>
          <p:nvPr/>
        </p:nvSpPr>
        <p:spPr>
          <a:xfrm>
            <a:off x="103031" y="4915651"/>
            <a:ext cx="120889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В этой эстафете всем ребятам выдаются картинки с цифрами, вразброс. У каждого ребенка своя цифра. </a:t>
            </a:r>
            <a:endParaRPr lang="ru-RU" b="1" dirty="0" smtClean="0"/>
          </a:p>
          <a:p>
            <a:pPr algn="ctr"/>
            <a:r>
              <a:rPr lang="ru-RU" b="1" dirty="0" smtClean="0"/>
              <a:t>Направляющий </a:t>
            </a:r>
            <a:r>
              <a:rPr lang="ru-RU" b="1" dirty="0"/>
              <a:t>находит в своей команде ребенка с цифрой 1, берет его за руку, проходит с ним полосу </a:t>
            </a:r>
            <a:endParaRPr lang="ru-RU" b="1" dirty="0" smtClean="0"/>
          </a:p>
          <a:p>
            <a:pPr algn="ctr"/>
            <a:r>
              <a:rPr lang="ru-RU" b="1" dirty="0" smtClean="0"/>
              <a:t>препятствий и возвращает </a:t>
            </a:r>
            <a:r>
              <a:rPr lang="ru-RU" b="1" dirty="0"/>
              <a:t>его в конец своей колонны. И так далее. </a:t>
            </a:r>
            <a:endParaRPr lang="ru-RU" b="1" dirty="0" smtClean="0"/>
          </a:p>
          <a:p>
            <a:pPr algn="ctr"/>
            <a:r>
              <a:rPr lang="ru-RU" b="1" dirty="0" smtClean="0"/>
              <a:t>Направляющий </a:t>
            </a:r>
            <a:r>
              <a:rPr lang="ru-RU" b="1" dirty="0"/>
              <a:t>должен выстроит строй из ребят с цифрами от 1 до 10.</a:t>
            </a:r>
          </a:p>
        </p:txBody>
      </p:sp>
    </p:spTree>
    <p:extLst>
      <p:ext uri="{BB962C8B-B14F-4D97-AF65-F5344CB8AC3E}">
        <p14:creationId xmlns:p14="http://schemas.microsoft.com/office/powerpoint/2010/main" val="22357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474</TotalTime>
  <Words>393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Математика в движении на физкультурных занятиях </vt:lpstr>
      <vt:lpstr>Цель проекта: </vt:lpstr>
      <vt:lpstr>Задачи проекта: </vt:lpstr>
      <vt:lpstr>Отправляемся в путь  </vt:lpstr>
      <vt:lpstr>Карта</vt:lpstr>
      <vt:lpstr>Разминка</vt:lpstr>
      <vt:lpstr>Фрукты </vt:lpstr>
      <vt:lpstr>Рыбалка</vt:lpstr>
      <vt:lpstr>Направляющие</vt:lpstr>
      <vt:lpstr>Общая игра </vt:lpstr>
      <vt:lpstr>Рисование</vt:lpstr>
      <vt:lpstr>Переправа за сундуком</vt:lpstr>
      <vt:lpstr>Общее фото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движении на физкультурных занятиях</dc:title>
  <dc:creator>ivino_000</dc:creator>
  <cp:lastModifiedBy>ivino_000</cp:lastModifiedBy>
  <cp:revision>14</cp:revision>
  <dcterms:created xsi:type="dcterms:W3CDTF">2023-04-09T09:17:14Z</dcterms:created>
  <dcterms:modified xsi:type="dcterms:W3CDTF">2023-04-13T12:13:37Z</dcterms:modified>
</cp:coreProperties>
</file>