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6" r:id="rId6"/>
    <p:sldId id="263" r:id="rId7"/>
    <p:sldId id="267" r:id="rId8"/>
    <p:sldId id="265" r:id="rId9"/>
    <p:sldId id="261" r:id="rId10"/>
    <p:sldId id="262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CD4A2-9E37-406E-9638-2F8AE774AED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5BA323-7292-4F20-A9AA-FCA1E12FD4B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</a:rPr>
            <a:t>Авторские </a:t>
          </a:r>
          <a:r>
            <a:rPr lang="ru-RU" sz="2000" b="1" dirty="0" err="1" smtClean="0">
              <a:solidFill>
                <a:srgbClr val="00B050"/>
              </a:solidFill>
            </a:rPr>
            <a:t>художест-венные</a:t>
          </a:r>
          <a:r>
            <a:rPr lang="ru-RU" sz="2000" b="1" dirty="0" smtClean="0">
              <a:solidFill>
                <a:srgbClr val="00B050"/>
              </a:solidFill>
            </a:rPr>
            <a:t> сказки</a:t>
          </a:r>
          <a:endParaRPr lang="ru-RU" sz="2000" dirty="0"/>
        </a:p>
      </dgm:t>
    </dgm:pt>
    <dgm:pt modelId="{FDD106B0-6CD5-4FFA-815F-ECE77595D8DA}" type="parTrans" cxnId="{1199FE5F-362E-4A0E-BF05-5A8642FAF37A}">
      <dgm:prSet/>
      <dgm:spPr/>
      <dgm:t>
        <a:bodyPr/>
        <a:lstStyle/>
        <a:p>
          <a:endParaRPr lang="ru-RU"/>
        </a:p>
      </dgm:t>
    </dgm:pt>
    <dgm:pt modelId="{ACD1672A-8717-4B10-AC73-1AD9AD548091}" type="sibTrans" cxnId="{1199FE5F-362E-4A0E-BF05-5A8642FAF37A}">
      <dgm:prSet/>
      <dgm:spPr/>
      <dgm:t>
        <a:bodyPr/>
        <a:lstStyle/>
        <a:p>
          <a:endParaRPr lang="ru-RU"/>
        </a:p>
      </dgm:t>
    </dgm:pt>
    <dgm:pt modelId="{89D5144A-0CA4-4106-BD92-20AEB686237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</a:rPr>
            <a:t>Волшебные сказки</a:t>
          </a:r>
          <a:endParaRPr lang="ru-RU" sz="2000" b="1" dirty="0">
            <a:solidFill>
              <a:srgbClr val="00B050"/>
            </a:solidFill>
          </a:endParaRPr>
        </a:p>
      </dgm:t>
    </dgm:pt>
    <dgm:pt modelId="{B7F74743-3FF0-4787-9F9A-5BF0B17D1C01}" type="parTrans" cxnId="{4B613710-0329-4609-AC03-BD9886BE57CC}">
      <dgm:prSet/>
      <dgm:spPr/>
      <dgm:t>
        <a:bodyPr/>
        <a:lstStyle/>
        <a:p>
          <a:endParaRPr lang="ru-RU"/>
        </a:p>
      </dgm:t>
    </dgm:pt>
    <dgm:pt modelId="{0C3EE3C8-4AF9-4173-A677-659126DF0AA6}" type="sibTrans" cxnId="{4B613710-0329-4609-AC03-BD9886BE57CC}">
      <dgm:prSet/>
      <dgm:spPr/>
      <dgm:t>
        <a:bodyPr/>
        <a:lstStyle/>
        <a:p>
          <a:endParaRPr lang="ru-RU"/>
        </a:p>
      </dgm:t>
    </dgm:pt>
    <dgm:pt modelId="{28E5A668-77D2-4149-8C1D-27FB55080B0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</a:rPr>
            <a:t>Бытовые сказки</a:t>
          </a:r>
          <a:endParaRPr lang="ru-RU" sz="2000" dirty="0"/>
        </a:p>
      </dgm:t>
    </dgm:pt>
    <dgm:pt modelId="{B5D75B3F-A66D-478F-AF1F-E9B652B5667A}" type="parTrans" cxnId="{91998419-B242-4D07-99AC-7C509431056E}">
      <dgm:prSet/>
      <dgm:spPr/>
      <dgm:t>
        <a:bodyPr/>
        <a:lstStyle/>
        <a:p>
          <a:endParaRPr lang="ru-RU"/>
        </a:p>
      </dgm:t>
    </dgm:pt>
    <dgm:pt modelId="{3F219E97-D15F-468D-8445-1C6580BA9FEE}" type="sibTrans" cxnId="{91998419-B242-4D07-99AC-7C509431056E}">
      <dgm:prSet/>
      <dgm:spPr/>
      <dgm:t>
        <a:bodyPr/>
        <a:lstStyle/>
        <a:p>
          <a:endParaRPr lang="ru-RU"/>
        </a:p>
      </dgm:t>
    </dgm:pt>
    <dgm:pt modelId="{ADE1A365-4602-4517-83FB-FD7DEECF9B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</a:rPr>
            <a:t>Сказки о животных</a:t>
          </a:r>
          <a:endParaRPr lang="ru-RU" sz="2000" dirty="0"/>
        </a:p>
      </dgm:t>
    </dgm:pt>
    <dgm:pt modelId="{B8A4DB3D-A16A-42F3-B8CB-DA723F258A9A}" type="parTrans" cxnId="{54205AE3-B602-4556-8FD2-607935047D17}">
      <dgm:prSet/>
      <dgm:spPr/>
      <dgm:t>
        <a:bodyPr/>
        <a:lstStyle/>
        <a:p>
          <a:endParaRPr lang="ru-RU"/>
        </a:p>
      </dgm:t>
    </dgm:pt>
    <dgm:pt modelId="{D5E692CD-187E-4325-A70D-8B5A828A54D8}" type="sibTrans" cxnId="{54205AE3-B602-4556-8FD2-607935047D17}">
      <dgm:prSet/>
      <dgm:spPr/>
      <dgm:t>
        <a:bodyPr/>
        <a:lstStyle/>
        <a:p>
          <a:endParaRPr lang="ru-RU"/>
        </a:p>
      </dgm:t>
    </dgm:pt>
    <dgm:pt modelId="{8CE0CF03-811B-4035-AC4A-0C75E8837A2C}">
      <dgm:prSet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</a:rPr>
            <a:t>Народные </a:t>
          </a:r>
          <a:r>
            <a:rPr lang="ru-RU" sz="2000" b="1" dirty="0" err="1" smtClean="0">
              <a:solidFill>
                <a:srgbClr val="00B050"/>
              </a:solidFill>
            </a:rPr>
            <a:t>художест-венные</a:t>
          </a:r>
          <a:r>
            <a:rPr lang="ru-RU" sz="2000" b="1" dirty="0" smtClean="0">
              <a:solidFill>
                <a:srgbClr val="00B050"/>
              </a:solidFill>
            </a:rPr>
            <a:t> сказки </a:t>
          </a:r>
        </a:p>
      </dgm:t>
    </dgm:pt>
    <dgm:pt modelId="{4A177799-D604-45C3-849E-464A43E73775}" type="parTrans" cxnId="{5C6151E9-E6A1-4F03-8D1E-C39073A19829}">
      <dgm:prSet/>
      <dgm:spPr/>
      <dgm:t>
        <a:bodyPr/>
        <a:lstStyle/>
        <a:p>
          <a:endParaRPr lang="ru-RU"/>
        </a:p>
      </dgm:t>
    </dgm:pt>
    <dgm:pt modelId="{54A7E4E4-9293-41B4-94CD-295EF9399CB2}" type="sibTrans" cxnId="{5C6151E9-E6A1-4F03-8D1E-C39073A19829}">
      <dgm:prSet/>
      <dgm:spPr/>
      <dgm:t>
        <a:bodyPr/>
        <a:lstStyle/>
        <a:p>
          <a:endParaRPr lang="ru-RU"/>
        </a:p>
      </dgm:t>
    </dgm:pt>
    <dgm:pt modelId="{4F874DE5-7AE8-4CD1-8F94-1F98CBA5E50E}">
      <dgm:prSet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</a:rPr>
            <a:t>Дидактические </a:t>
          </a:r>
        </a:p>
        <a:p>
          <a:r>
            <a:rPr lang="ru-RU" sz="2000" b="1" dirty="0" smtClean="0">
              <a:solidFill>
                <a:srgbClr val="00B050"/>
              </a:solidFill>
            </a:rPr>
            <a:t>сказки</a:t>
          </a:r>
          <a:endParaRPr lang="ru-RU" sz="2000" b="1" dirty="0">
            <a:solidFill>
              <a:srgbClr val="00B050"/>
            </a:solidFill>
          </a:endParaRPr>
        </a:p>
      </dgm:t>
    </dgm:pt>
    <dgm:pt modelId="{4B692948-DDBF-4798-A426-2BC34DC77306}" type="parTrans" cxnId="{B60EE7C3-92EC-4179-9E29-08E15179BDC1}">
      <dgm:prSet/>
      <dgm:spPr/>
      <dgm:t>
        <a:bodyPr/>
        <a:lstStyle/>
        <a:p>
          <a:endParaRPr lang="ru-RU"/>
        </a:p>
      </dgm:t>
    </dgm:pt>
    <dgm:pt modelId="{F9703DC1-772B-4D51-A20C-D46E6FD61AA8}" type="sibTrans" cxnId="{B60EE7C3-92EC-4179-9E29-08E15179BDC1}">
      <dgm:prSet/>
      <dgm:spPr/>
      <dgm:t>
        <a:bodyPr/>
        <a:lstStyle/>
        <a:p>
          <a:endParaRPr lang="ru-RU"/>
        </a:p>
      </dgm:t>
    </dgm:pt>
    <dgm:pt modelId="{D910E194-455B-4F4E-A626-3239704F2B51}">
      <dgm:prSet/>
      <dgm:spPr/>
      <dgm:t>
        <a:bodyPr/>
        <a:lstStyle/>
        <a:p>
          <a:endParaRPr lang="ru-RU"/>
        </a:p>
      </dgm:t>
    </dgm:pt>
    <dgm:pt modelId="{A80D43C9-0DDE-469A-97A7-887DFEE3EB7D}" type="parTrans" cxnId="{22B0CBBE-9716-4977-A3B2-47A49BB57341}">
      <dgm:prSet/>
      <dgm:spPr/>
      <dgm:t>
        <a:bodyPr/>
        <a:lstStyle/>
        <a:p>
          <a:endParaRPr lang="ru-RU"/>
        </a:p>
      </dgm:t>
    </dgm:pt>
    <dgm:pt modelId="{593AA7F8-F7A8-4BDB-A2C2-465710002834}" type="sibTrans" cxnId="{22B0CBBE-9716-4977-A3B2-47A49BB57341}">
      <dgm:prSet/>
      <dgm:spPr/>
      <dgm:t>
        <a:bodyPr/>
        <a:lstStyle/>
        <a:p>
          <a:endParaRPr lang="ru-RU"/>
        </a:p>
      </dgm:t>
    </dgm:pt>
    <dgm:pt modelId="{9E6D7F3D-1285-4B80-83E4-963C5E410515}">
      <dgm:prSet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</a:rPr>
            <a:t>Сказки о </a:t>
          </a:r>
          <a:r>
            <a:rPr lang="ru-RU" sz="2000" b="1" dirty="0" err="1" smtClean="0">
              <a:solidFill>
                <a:srgbClr val="00B050"/>
              </a:solidFill>
            </a:rPr>
            <a:t>взаимоот-ношениях</a:t>
          </a:r>
          <a:r>
            <a:rPr lang="ru-RU" sz="2000" b="1" dirty="0" smtClean="0">
              <a:solidFill>
                <a:srgbClr val="00B050"/>
              </a:solidFill>
            </a:rPr>
            <a:t> людей и животных</a:t>
          </a:r>
        </a:p>
      </dgm:t>
    </dgm:pt>
    <dgm:pt modelId="{3AAB3573-AFDF-443B-B3FF-AE010D0633B9}" type="parTrans" cxnId="{68A8C07E-13C4-47AE-B0BA-3A05B2D22791}">
      <dgm:prSet/>
      <dgm:spPr/>
      <dgm:t>
        <a:bodyPr/>
        <a:lstStyle/>
        <a:p>
          <a:endParaRPr lang="ru-RU"/>
        </a:p>
      </dgm:t>
    </dgm:pt>
    <dgm:pt modelId="{C3A63092-9C32-4FBC-92AD-AB2EE0680221}" type="sibTrans" cxnId="{68A8C07E-13C4-47AE-B0BA-3A05B2D22791}">
      <dgm:prSet/>
      <dgm:spPr/>
      <dgm:t>
        <a:bodyPr/>
        <a:lstStyle/>
        <a:p>
          <a:endParaRPr lang="ru-RU"/>
        </a:p>
      </dgm:t>
    </dgm:pt>
    <dgm:pt modelId="{9AA1BA51-F36F-41C8-925C-2E045EDFA5D3}">
      <dgm:prSet custT="1"/>
      <dgm:spPr/>
      <dgm:t>
        <a:bodyPr/>
        <a:lstStyle/>
        <a:p>
          <a:r>
            <a:rPr lang="ru-RU" sz="2000" b="1" dirty="0" err="1" smtClean="0">
              <a:solidFill>
                <a:srgbClr val="00B050"/>
              </a:solidFill>
            </a:rPr>
            <a:t>Психоте-рапевти-ческие</a:t>
          </a:r>
          <a:r>
            <a:rPr lang="ru-RU" sz="2000" b="1" dirty="0" smtClean="0">
              <a:solidFill>
                <a:srgbClr val="00B050"/>
              </a:solidFill>
            </a:rPr>
            <a:t> сказки</a:t>
          </a:r>
        </a:p>
      </dgm:t>
    </dgm:pt>
    <dgm:pt modelId="{85608EED-A9D1-40CB-9F9D-5ACF6E379D71}" type="parTrans" cxnId="{FA6F9895-03EF-4E5C-84CD-EB676C4D7C9C}">
      <dgm:prSet/>
      <dgm:spPr/>
      <dgm:t>
        <a:bodyPr/>
        <a:lstStyle/>
        <a:p>
          <a:endParaRPr lang="ru-RU"/>
        </a:p>
      </dgm:t>
    </dgm:pt>
    <dgm:pt modelId="{2156A7A5-DBFE-480E-88FC-EAF7F5E580D7}" type="sibTrans" cxnId="{FA6F9895-03EF-4E5C-84CD-EB676C4D7C9C}">
      <dgm:prSet/>
      <dgm:spPr/>
      <dgm:t>
        <a:bodyPr/>
        <a:lstStyle/>
        <a:p>
          <a:endParaRPr lang="ru-RU"/>
        </a:p>
      </dgm:t>
    </dgm:pt>
    <dgm:pt modelId="{83326C97-27DE-4948-A878-DA298227016F}" type="pres">
      <dgm:prSet presAssocID="{F89CD4A2-9E37-406E-9638-2F8AE774AE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CB5C5-7E36-4123-AFA5-73D1C5210E66}" type="pres">
      <dgm:prSet presAssocID="{A85BA323-7292-4F20-A9AA-FCA1E12FD4B3}" presName="compNode" presStyleCnt="0"/>
      <dgm:spPr/>
    </dgm:pt>
    <dgm:pt modelId="{A701DB44-C3BE-47CE-B045-186F7F311183}" type="pres">
      <dgm:prSet presAssocID="{A85BA323-7292-4F20-A9AA-FCA1E12FD4B3}" presName="pictRect" presStyleLbl="node1" presStyleIdx="0" presStyleCnt="9" custLinFactNeighborX="-2325" custLinFactNeighborY="5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AF1858-E145-436B-9F2D-4242012DCB2F}" type="pres">
      <dgm:prSet presAssocID="{A85BA323-7292-4F20-A9AA-FCA1E12FD4B3}" presName="textRect" presStyleLbl="revTx" presStyleIdx="0" presStyleCnt="9" custScaleY="116318" custLinFactX="43444" custLinFactNeighborX="100000" custLinFactNeighborY="2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C1B49-B410-4630-86A6-7A1E74638F94}" type="pres">
      <dgm:prSet presAssocID="{ACD1672A-8717-4B10-AC73-1AD9AD54809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C9CBCB-ED48-46C7-A4B1-5424B62BD621}" type="pres">
      <dgm:prSet presAssocID="{89D5144A-0CA4-4106-BD92-20AEB6862372}" presName="compNode" presStyleCnt="0"/>
      <dgm:spPr/>
    </dgm:pt>
    <dgm:pt modelId="{7E95FBAB-2F62-46E7-8F8E-3A6905790292}" type="pres">
      <dgm:prSet presAssocID="{89D5144A-0CA4-4106-BD92-20AEB6862372}" presName="pictRect" presStyleLbl="node1" presStyleIdx="1" presStyleCnt="9" custScaleX="109188" custScaleY="113925" custLinFactX="60595" custLinFactNeighborX="100000" custLinFactNeighborY="-13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A0512D-6A31-4AED-A569-44A4255EC273}" type="pres">
      <dgm:prSet presAssocID="{89D5144A-0CA4-4106-BD92-20AEB6862372}" presName="textRect" presStyleLbl="revTx" presStyleIdx="1" presStyleCnt="9" custScaleX="134157" custLinFactX="59732" custLinFactNeighborX="100000" custLinFactNeighborY="8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AC265-1583-49C7-8498-384DFE2FDC12}" type="pres">
      <dgm:prSet presAssocID="{0C3EE3C8-4AF9-4173-A677-659126DF0A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1DF251-DA80-4574-9354-177FBBD3FBF0}" type="pres">
      <dgm:prSet presAssocID="{4F874DE5-7AE8-4CD1-8F94-1F98CBA5E50E}" presName="compNode" presStyleCnt="0"/>
      <dgm:spPr/>
    </dgm:pt>
    <dgm:pt modelId="{6725103B-3D80-415A-AA9B-C7B36E1676FF}" type="pres">
      <dgm:prSet presAssocID="{4F874DE5-7AE8-4CD1-8F94-1F98CBA5E50E}" presName="pictRect" presStyleLbl="node1" presStyleIdx="2" presStyleCnt="9" custScaleX="117402" custScaleY="128596" custLinFactX="-13603" custLinFactY="100000" custLinFactNeighborX="-100000" custLinFactNeighborY="1374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4AEE21C-C214-433C-A720-A77B855D889A}" type="pres">
      <dgm:prSet presAssocID="{4F874DE5-7AE8-4CD1-8F94-1F98CBA5E50E}" presName="textRect" presStyleLbl="revTx" presStyleIdx="2" presStyleCnt="9" custScaleX="156903" custLinFactX="-12047" custLinFactY="200000" custLinFactNeighborX="-100000" custLinFactNeighborY="274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DAC3A-2C15-4FD2-A66E-1E84004D68BA}" type="pres">
      <dgm:prSet presAssocID="{F9703DC1-772B-4D51-A20C-D46E6FD61A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F6BD23E-E10F-4DA1-9D96-435D14563898}" type="pres">
      <dgm:prSet presAssocID="{D910E194-455B-4F4E-A626-3239704F2B51}" presName="compNode" presStyleCnt="0"/>
      <dgm:spPr/>
    </dgm:pt>
    <dgm:pt modelId="{761BF7A6-3FAB-4A81-A9C6-959ECEAF3B1E}" type="pres">
      <dgm:prSet presAssocID="{D910E194-455B-4F4E-A626-3239704F2B51}" presName="pictRect" presStyleLbl="node1" presStyleIdx="3" presStyleCnt="9" custLinFactX="-183576" custLinFactY="100000" custLinFactNeighborX="-200000" custLinFactNeighborY="136943"/>
      <dgm:spPr/>
    </dgm:pt>
    <dgm:pt modelId="{FF768CE1-D71B-4F59-A243-1F822E3AEECA}" type="pres">
      <dgm:prSet presAssocID="{D910E194-455B-4F4E-A626-3239704F2B51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693E-30FF-4D26-BDCF-839F3C073D58}" type="pres">
      <dgm:prSet presAssocID="{593AA7F8-F7A8-4BDB-A2C2-4657100028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196F81-352F-469A-A8F8-F6472C8DE760}" type="pres">
      <dgm:prSet presAssocID="{28E5A668-77D2-4149-8C1D-27FB55080B0E}" presName="compNode" presStyleCnt="0"/>
      <dgm:spPr/>
    </dgm:pt>
    <dgm:pt modelId="{D914456C-8C00-44AC-BA3C-070598B7B81E}" type="pres">
      <dgm:prSet presAssocID="{28E5A668-77D2-4149-8C1D-27FB55080B0E}" presName="pictRect" presStyleLbl="node1" presStyleIdx="4" presStyleCnt="9" custScaleX="124210" custScaleY="132656" custLinFactNeighborX="-10388" custLinFactNeighborY="576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DD49EE0-30E5-41EF-AA74-6797DA1E8021}" type="pres">
      <dgm:prSet presAssocID="{28E5A668-77D2-4149-8C1D-27FB55080B0E}" presName="textRect" presStyleLbl="revTx" presStyleIdx="4" presStyleCnt="9" custLinFactY="35939" custLinFactNeighborX="-162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EF7B5-3FC4-45FF-9EC3-A8E8799842AA}" type="pres">
      <dgm:prSet presAssocID="{3F219E97-D15F-468D-8445-1C6580BA9F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B3D2E4-D252-4286-BE4F-8A2CD3972D25}" type="pres">
      <dgm:prSet presAssocID="{ADE1A365-4602-4517-83FB-FD7DEECF9B7A}" presName="compNode" presStyleCnt="0"/>
      <dgm:spPr/>
    </dgm:pt>
    <dgm:pt modelId="{AC677405-EF8C-4000-9FCC-CD5DFC362229}" type="pres">
      <dgm:prSet presAssocID="{ADE1A365-4602-4517-83FB-FD7DEECF9B7A}" presName="pictRect" presStyleLbl="node1" presStyleIdx="5" presStyleCnt="9" custScaleX="109190" custScaleY="126515" custLinFactX="100000" custLinFactY="-71196" custLinFactNeighborX="15650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25FDD33-5464-45EE-A22D-3969A7275824}" type="pres">
      <dgm:prSet presAssocID="{ADE1A365-4602-4517-83FB-FD7DEECF9B7A}" presName="textRect" presStyleLbl="revTx" presStyleIdx="5" presStyleCnt="9" custLinFactX="100000" custLinFactY="-100000" custLinFactNeighborX="156502" custLinFactNeighborY="-195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1CD3C-E169-42B0-ADF1-FF10552EFEC5}" type="pres">
      <dgm:prSet presAssocID="{D5E692CD-187E-4325-A70D-8B5A828A54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DEB01C-B7FC-4CCE-88A6-25F91D5B54DD}" type="pres">
      <dgm:prSet presAssocID="{8CE0CF03-811B-4035-AC4A-0C75E8837A2C}" presName="compNode" presStyleCnt="0"/>
      <dgm:spPr/>
    </dgm:pt>
    <dgm:pt modelId="{A6A13F32-77DA-4BE1-9AF6-02792C50B3E1}" type="pres">
      <dgm:prSet presAssocID="{8CE0CF03-811B-4035-AC4A-0C75E8837A2C}" presName="pictRect" presStyleLbl="node1" presStyleIdx="6" presStyleCnt="9" custLinFactX="-35525" custLinFactY="-91002" custLinFactNeighborX="-100000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0F1F1F3-A529-43F0-BA20-5D7A16194F9B}" type="pres">
      <dgm:prSet presAssocID="{8CE0CF03-811B-4035-AC4A-0C75E8837A2C}" presName="textRect" presStyleLbl="revTx" presStyleIdx="6" presStyleCnt="9" custLinFactX="-100000" custLinFactY="-125835" custLinFactNeighborX="-18243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434D4-3E58-417D-9D29-75C34F67C8E8}" type="pres">
      <dgm:prSet presAssocID="{54A7E4E4-9293-41B4-94CD-295EF9399C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C468AB-323D-4491-AABB-E10E220B2B8A}" type="pres">
      <dgm:prSet presAssocID="{9E6D7F3D-1285-4B80-83E4-963C5E410515}" presName="compNode" presStyleCnt="0"/>
      <dgm:spPr/>
    </dgm:pt>
    <dgm:pt modelId="{A081E4A3-D80E-41E2-A9D9-E9AE0EB79FDF}" type="pres">
      <dgm:prSet presAssocID="{9E6D7F3D-1285-4B80-83E4-963C5E410515}" presName="pictRect" presStyleLbl="node1" presStyleIdx="7" presStyleCnt="9" custScaleX="112086" custScaleY="121043" custLinFactNeighborX="-89471" custLinFactNeighborY="2412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F1D1A00-7210-4CFA-994C-943347423E7C}" type="pres">
      <dgm:prSet presAssocID="{9E6D7F3D-1285-4B80-83E4-963C5E410515}" presName="textRect" presStyleLbl="revTx" presStyleIdx="7" presStyleCnt="9" custLinFactNeighborX="-93750" custLinFactNeighborY="55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2A176-3344-443B-9C65-DF6168A4E4B4}" type="pres">
      <dgm:prSet presAssocID="{C3A63092-9C32-4FBC-92AD-AB2EE06802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EA1627-2CFD-4113-9FF6-2B131D4AA527}" type="pres">
      <dgm:prSet presAssocID="{9AA1BA51-F36F-41C8-925C-2E045EDFA5D3}" presName="compNode" presStyleCnt="0"/>
      <dgm:spPr/>
    </dgm:pt>
    <dgm:pt modelId="{E0B63E26-E950-4BF4-A1F3-B8DBF732099C}" type="pres">
      <dgm:prSet presAssocID="{9AA1BA51-F36F-41C8-925C-2E045EDFA5D3}" presName="pictRect" presStyleLbl="node1" presStyleIdx="8" presStyleCnt="9" custScaleX="112279" custScaleY="130094" custLinFactX="100000" custLinFactY="-23254" custLinFactNeighborX="118153" custLinFactNeighborY="-100000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4C3F3869-3D2E-4BFA-8C41-E6F69123ED5E}" type="pres">
      <dgm:prSet presAssocID="{9AA1BA51-F36F-41C8-925C-2E045EDFA5D3}" presName="textRect" presStyleLbl="revTx" presStyleIdx="8" presStyleCnt="9" custLinFactX="100000" custLinFactY="-93920" custLinFactNeighborX="1181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F9895-03EF-4E5C-84CD-EB676C4D7C9C}" srcId="{F89CD4A2-9E37-406E-9638-2F8AE774AEDA}" destId="{9AA1BA51-F36F-41C8-925C-2E045EDFA5D3}" srcOrd="8" destOrd="0" parTransId="{85608EED-A9D1-40CB-9F9D-5ACF6E379D71}" sibTransId="{2156A7A5-DBFE-480E-88FC-EAF7F5E580D7}"/>
    <dgm:cxn modelId="{386DC5F4-05E1-4BA1-9CA2-BBD171889E89}" type="presOf" srcId="{A85BA323-7292-4F20-A9AA-FCA1E12FD4B3}" destId="{B3AF1858-E145-436B-9F2D-4242012DCB2F}" srcOrd="0" destOrd="0" presId="urn:microsoft.com/office/officeart/2005/8/layout/pList1"/>
    <dgm:cxn modelId="{02F2BC62-8D7F-4C31-A878-53607D5CAD88}" type="presOf" srcId="{8CE0CF03-811B-4035-AC4A-0C75E8837A2C}" destId="{C0F1F1F3-A529-43F0-BA20-5D7A16194F9B}" srcOrd="0" destOrd="0" presId="urn:microsoft.com/office/officeart/2005/8/layout/pList1"/>
    <dgm:cxn modelId="{68A8C07E-13C4-47AE-B0BA-3A05B2D22791}" srcId="{F89CD4A2-9E37-406E-9638-2F8AE774AEDA}" destId="{9E6D7F3D-1285-4B80-83E4-963C5E410515}" srcOrd="7" destOrd="0" parTransId="{3AAB3573-AFDF-443B-B3FF-AE010D0633B9}" sibTransId="{C3A63092-9C32-4FBC-92AD-AB2EE0680221}"/>
    <dgm:cxn modelId="{91998419-B242-4D07-99AC-7C509431056E}" srcId="{F89CD4A2-9E37-406E-9638-2F8AE774AEDA}" destId="{28E5A668-77D2-4149-8C1D-27FB55080B0E}" srcOrd="4" destOrd="0" parTransId="{B5D75B3F-A66D-478F-AF1F-E9B652B5667A}" sibTransId="{3F219E97-D15F-468D-8445-1C6580BA9FEE}"/>
    <dgm:cxn modelId="{D668CFBE-798D-425A-83A0-1DB1BC73ADF9}" type="presOf" srcId="{ADE1A365-4602-4517-83FB-FD7DEECF9B7A}" destId="{925FDD33-5464-45EE-A22D-3969A7275824}" srcOrd="0" destOrd="0" presId="urn:microsoft.com/office/officeart/2005/8/layout/pList1"/>
    <dgm:cxn modelId="{7D073BDF-4F36-46B4-99FE-13E84B20F73B}" type="presOf" srcId="{D5E692CD-187E-4325-A70D-8B5A828A54D8}" destId="{D081CD3C-E169-42B0-ADF1-FF10552EFEC5}" srcOrd="0" destOrd="0" presId="urn:microsoft.com/office/officeart/2005/8/layout/pList1"/>
    <dgm:cxn modelId="{B72BF604-5FD9-4726-B0C6-4D24AC8F8BAD}" type="presOf" srcId="{593AA7F8-F7A8-4BDB-A2C2-465710002834}" destId="{F996693E-30FF-4D26-BDCF-839F3C073D58}" srcOrd="0" destOrd="0" presId="urn:microsoft.com/office/officeart/2005/8/layout/pList1"/>
    <dgm:cxn modelId="{BB129880-C3C9-4BD0-A99C-98F6AB6AD432}" type="presOf" srcId="{D910E194-455B-4F4E-A626-3239704F2B51}" destId="{FF768CE1-D71B-4F59-A243-1F822E3AEECA}" srcOrd="0" destOrd="0" presId="urn:microsoft.com/office/officeart/2005/8/layout/pList1"/>
    <dgm:cxn modelId="{275BCD28-3288-4A65-9642-897AADE3AFF8}" type="presOf" srcId="{3F219E97-D15F-468D-8445-1C6580BA9FEE}" destId="{566EF7B5-3FC4-45FF-9EC3-A8E8799842AA}" srcOrd="0" destOrd="0" presId="urn:microsoft.com/office/officeart/2005/8/layout/pList1"/>
    <dgm:cxn modelId="{1199FE5F-362E-4A0E-BF05-5A8642FAF37A}" srcId="{F89CD4A2-9E37-406E-9638-2F8AE774AEDA}" destId="{A85BA323-7292-4F20-A9AA-FCA1E12FD4B3}" srcOrd="0" destOrd="0" parTransId="{FDD106B0-6CD5-4FFA-815F-ECE77595D8DA}" sibTransId="{ACD1672A-8717-4B10-AC73-1AD9AD548091}"/>
    <dgm:cxn modelId="{42C080D4-A9B7-4EF9-BD46-89EF9021A249}" type="presOf" srcId="{0C3EE3C8-4AF9-4173-A677-659126DF0AA6}" destId="{028AC265-1583-49C7-8498-384DFE2FDC12}" srcOrd="0" destOrd="0" presId="urn:microsoft.com/office/officeart/2005/8/layout/pList1"/>
    <dgm:cxn modelId="{A236C648-DA34-4CD2-90E6-E3B05248F737}" type="presOf" srcId="{ACD1672A-8717-4B10-AC73-1AD9AD548091}" destId="{7C7C1B49-B410-4630-86A6-7A1E74638F94}" srcOrd="0" destOrd="0" presId="urn:microsoft.com/office/officeart/2005/8/layout/pList1"/>
    <dgm:cxn modelId="{835D31D1-2E45-4E1D-8E83-D585A65AE893}" type="presOf" srcId="{4F874DE5-7AE8-4CD1-8F94-1F98CBA5E50E}" destId="{64AEE21C-C214-433C-A720-A77B855D889A}" srcOrd="0" destOrd="0" presId="urn:microsoft.com/office/officeart/2005/8/layout/pList1"/>
    <dgm:cxn modelId="{A3B61C7E-092F-435D-A57C-EF79E9164DD6}" type="presOf" srcId="{C3A63092-9C32-4FBC-92AD-AB2EE0680221}" destId="{AF62A176-3344-443B-9C65-DF6168A4E4B4}" srcOrd="0" destOrd="0" presId="urn:microsoft.com/office/officeart/2005/8/layout/pList1"/>
    <dgm:cxn modelId="{26B16CBC-2C6A-493A-BC29-557A8A987CE8}" type="presOf" srcId="{F89CD4A2-9E37-406E-9638-2F8AE774AEDA}" destId="{83326C97-27DE-4948-A878-DA298227016F}" srcOrd="0" destOrd="0" presId="urn:microsoft.com/office/officeart/2005/8/layout/pList1"/>
    <dgm:cxn modelId="{881C6BB2-BB76-4508-A34E-DB1C06D5E253}" type="presOf" srcId="{54A7E4E4-9293-41B4-94CD-295EF9399CB2}" destId="{298434D4-3E58-417D-9D29-75C34F67C8E8}" srcOrd="0" destOrd="0" presId="urn:microsoft.com/office/officeart/2005/8/layout/pList1"/>
    <dgm:cxn modelId="{5C6151E9-E6A1-4F03-8D1E-C39073A19829}" srcId="{F89CD4A2-9E37-406E-9638-2F8AE774AEDA}" destId="{8CE0CF03-811B-4035-AC4A-0C75E8837A2C}" srcOrd="6" destOrd="0" parTransId="{4A177799-D604-45C3-849E-464A43E73775}" sibTransId="{54A7E4E4-9293-41B4-94CD-295EF9399CB2}"/>
    <dgm:cxn modelId="{54205AE3-B602-4556-8FD2-607935047D17}" srcId="{F89CD4A2-9E37-406E-9638-2F8AE774AEDA}" destId="{ADE1A365-4602-4517-83FB-FD7DEECF9B7A}" srcOrd="5" destOrd="0" parTransId="{B8A4DB3D-A16A-42F3-B8CB-DA723F258A9A}" sibTransId="{D5E692CD-187E-4325-A70D-8B5A828A54D8}"/>
    <dgm:cxn modelId="{BB701189-ADEE-465B-B4C1-822C969909DE}" type="presOf" srcId="{9E6D7F3D-1285-4B80-83E4-963C5E410515}" destId="{2F1D1A00-7210-4CFA-994C-943347423E7C}" srcOrd="0" destOrd="0" presId="urn:microsoft.com/office/officeart/2005/8/layout/pList1"/>
    <dgm:cxn modelId="{71571C39-60B3-4560-A16C-04B618EDEF60}" type="presOf" srcId="{F9703DC1-772B-4D51-A20C-D46E6FD61AA8}" destId="{45EDAC3A-2C15-4FD2-A66E-1E84004D68BA}" srcOrd="0" destOrd="0" presId="urn:microsoft.com/office/officeart/2005/8/layout/pList1"/>
    <dgm:cxn modelId="{22B0CBBE-9716-4977-A3B2-47A49BB57341}" srcId="{F89CD4A2-9E37-406E-9638-2F8AE774AEDA}" destId="{D910E194-455B-4F4E-A626-3239704F2B51}" srcOrd="3" destOrd="0" parTransId="{A80D43C9-0DDE-469A-97A7-887DFEE3EB7D}" sibTransId="{593AA7F8-F7A8-4BDB-A2C2-465710002834}"/>
    <dgm:cxn modelId="{C34C5EAD-30A8-4BF8-B71C-A2A3CFE062A3}" type="presOf" srcId="{9AA1BA51-F36F-41C8-925C-2E045EDFA5D3}" destId="{4C3F3869-3D2E-4BFA-8C41-E6F69123ED5E}" srcOrd="0" destOrd="0" presId="urn:microsoft.com/office/officeart/2005/8/layout/pList1"/>
    <dgm:cxn modelId="{4B613710-0329-4609-AC03-BD9886BE57CC}" srcId="{F89CD4A2-9E37-406E-9638-2F8AE774AEDA}" destId="{89D5144A-0CA4-4106-BD92-20AEB6862372}" srcOrd="1" destOrd="0" parTransId="{B7F74743-3FF0-4787-9F9A-5BF0B17D1C01}" sibTransId="{0C3EE3C8-4AF9-4173-A677-659126DF0AA6}"/>
    <dgm:cxn modelId="{96BE7D2E-4C50-4B90-9950-0A1AC8A29B37}" type="presOf" srcId="{28E5A668-77D2-4149-8C1D-27FB55080B0E}" destId="{9DD49EE0-30E5-41EF-AA74-6797DA1E8021}" srcOrd="0" destOrd="0" presId="urn:microsoft.com/office/officeart/2005/8/layout/pList1"/>
    <dgm:cxn modelId="{B60EE7C3-92EC-4179-9E29-08E15179BDC1}" srcId="{F89CD4A2-9E37-406E-9638-2F8AE774AEDA}" destId="{4F874DE5-7AE8-4CD1-8F94-1F98CBA5E50E}" srcOrd="2" destOrd="0" parTransId="{4B692948-DDBF-4798-A426-2BC34DC77306}" sibTransId="{F9703DC1-772B-4D51-A20C-D46E6FD61AA8}"/>
    <dgm:cxn modelId="{3B907539-23D2-4CDA-8ED2-19FB8EC16FD6}" type="presOf" srcId="{89D5144A-0CA4-4106-BD92-20AEB6862372}" destId="{FCA0512D-6A31-4AED-A569-44A4255EC273}" srcOrd="0" destOrd="0" presId="urn:microsoft.com/office/officeart/2005/8/layout/pList1"/>
    <dgm:cxn modelId="{76FF027C-5AC8-4651-9884-A23A8A4AFAF0}" type="presParOf" srcId="{83326C97-27DE-4948-A878-DA298227016F}" destId="{381CB5C5-7E36-4123-AFA5-73D1C5210E66}" srcOrd="0" destOrd="0" presId="urn:microsoft.com/office/officeart/2005/8/layout/pList1"/>
    <dgm:cxn modelId="{3E3679D0-9327-4723-B3B2-90FB007F25B4}" type="presParOf" srcId="{381CB5C5-7E36-4123-AFA5-73D1C5210E66}" destId="{A701DB44-C3BE-47CE-B045-186F7F311183}" srcOrd="0" destOrd="0" presId="urn:microsoft.com/office/officeart/2005/8/layout/pList1"/>
    <dgm:cxn modelId="{FF200F9C-F752-4AFB-88BA-ED48C0C784DD}" type="presParOf" srcId="{381CB5C5-7E36-4123-AFA5-73D1C5210E66}" destId="{B3AF1858-E145-436B-9F2D-4242012DCB2F}" srcOrd="1" destOrd="0" presId="urn:microsoft.com/office/officeart/2005/8/layout/pList1"/>
    <dgm:cxn modelId="{ECE55936-A95B-4559-9DBF-39ECED3A73CF}" type="presParOf" srcId="{83326C97-27DE-4948-A878-DA298227016F}" destId="{7C7C1B49-B410-4630-86A6-7A1E74638F94}" srcOrd="1" destOrd="0" presId="urn:microsoft.com/office/officeart/2005/8/layout/pList1"/>
    <dgm:cxn modelId="{86CD4C60-582C-41A2-AE5C-FD3D4C0DBED9}" type="presParOf" srcId="{83326C97-27DE-4948-A878-DA298227016F}" destId="{26C9CBCB-ED48-46C7-A4B1-5424B62BD621}" srcOrd="2" destOrd="0" presId="urn:microsoft.com/office/officeart/2005/8/layout/pList1"/>
    <dgm:cxn modelId="{DEC93276-A9BB-428E-817C-D822647FD7DD}" type="presParOf" srcId="{26C9CBCB-ED48-46C7-A4B1-5424B62BD621}" destId="{7E95FBAB-2F62-46E7-8F8E-3A6905790292}" srcOrd="0" destOrd="0" presId="urn:microsoft.com/office/officeart/2005/8/layout/pList1"/>
    <dgm:cxn modelId="{2349523D-AF85-4F6B-BE09-96FA346AA808}" type="presParOf" srcId="{26C9CBCB-ED48-46C7-A4B1-5424B62BD621}" destId="{FCA0512D-6A31-4AED-A569-44A4255EC273}" srcOrd="1" destOrd="0" presId="urn:microsoft.com/office/officeart/2005/8/layout/pList1"/>
    <dgm:cxn modelId="{15B54A11-BA33-40A6-9D93-D46406B9B986}" type="presParOf" srcId="{83326C97-27DE-4948-A878-DA298227016F}" destId="{028AC265-1583-49C7-8498-384DFE2FDC12}" srcOrd="3" destOrd="0" presId="urn:microsoft.com/office/officeart/2005/8/layout/pList1"/>
    <dgm:cxn modelId="{F940B310-8FF4-4C91-807E-E9599EC0560F}" type="presParOf" srcId="{83326C97-27DE-4948-A878-DA298227016F}" destId="{D21DF251-DA80-4574-9354-177FBBD3FBF0}" srcOrd="4" destOrd="0" presId="urn:microsoft.com/office/officeart/2005/8/layout/pList1"/>
    <dgm:cxn modelId="{E8B2CF96-EDEA-4870-BAD6-395B73ED8FC3}" type="presParOf" srcId="{D21DF251-DA80-4574-9354-177FBBD3FBF0}" destId="{6725103B-3D80-415A-AA9B-C7B36E1676FF}" srcOrd="0" destOrd="0" presId="urn:microsoft.com/office/officeart/2005/8/layout/pList1"/>
    <dgm:cxn modelId="{43C04CD8-12A9-49AC-A0B1-A37828FCED5B}" type="presParOf" srcId="{D21DF251-DA80-4574-9354-177FBBD3FBF0}" destId="{64AEE21C-C214-433C-A720-A77B855D889A}" srcOrd="1" destOrd="0" presId="urn:microsoft.com/office/officeart/2005/8/layout/pList1"/>
    <dgm:cxn modelId="{375ADD5E-F971-4DB5-858E-EA0B06EDF9CB}" type="presParOf" srcId="{83326C97-27DE-4948-A878-DA298227016F}" destId="{45EDAC3A-2C15-4FD2-A66E-1E84004D68BA}" srcOrd="5" destOrd="0" presId="urn:microsoft.com/office/officeart/2005/8/layout/pList1"/>
    <dgm:cxn modelId="{4BA4A28D-130C-4269-B6D0-479C33C3DEA7}" type="presParOf" srcId="{83326C97-27DE-4948-A878-DA298227016F}" destId="{1F6BD23E-E10F-4DA1-9D96-435D14563898}" srcOrd="6" destOrd="0" presId="urn:microsoft.com/office/officeart/2005/8/layout/pList1"/>
    <dgm:cxn modelId="{9638B3F1-0931-4559-9C15-A2E2AF855913}" type="presParOf" srcId="{1F6BD23E-E10F-4DA1-9D96-435D14563898}" destId="{761BF7A6-3FAB-4A81-A9C6-959ECEAF3B1E}" srcOrd="0" destOrd="0" presId="urn:microsoft.com/office/officeart/2005/8/layout/pList1"/>
    <dgm:cxn modelId="{9CA3247B-AB47-48C0-B048-14666527D649}" type="presParOf" srcId="{1F6BD23E-E10F-4DA1-9D96-435D14563898}" destId="{FF768CE1-D71B-4F59-A243-1F822E3AEECA}" srcOrd="1" destOrd="0" presId="urn:microsoft.com/office/officeart/2005/8/layout/pList1"/>
    <dgm:cxn modelId="{A10FA2D7-8819-4C6A-90FE-AE0334631BD9}" type="presParOf" srcId="{83326C97-27DE-4948-A878-DA298227016F}" destId="{F996693E-30FF-4D26-BDCF-839F3C073D58}" srcOrd="7" destOrd="0" presId="urn:microsoft.com/office/officeart/2005/8/layout/pList1"/>
    <dgm:cxn modelId="{C4E8A681-C0E9-4E42-91A0-FA13AFF40624}" type="presParOf" srcId="{83326C97-27DE-4948-A878-DA298227016F}" destId="{FE196F81-352F-469A-A8F8-F6472C8DE760}" srcOrd="8" destOrd="0" presId="urn:microsoft.com/office/officeart/2005/8/layout/pList1"/>
    <dgm:cxn modelId="{9C63EDDD-F813-400C-8E19-3792451873CE}" type="presParOf" srcId="{FE196F81-352F-469A-A8F8-F6472C8DE760}" destId="{D914456C-8C00-44AC-BA3C-070598B7B81E}" srcOrd="0" destOrd="0" presId="urn:microsoft.com/office/officeart/2005/8/layout/pList1"/>
    <dgm:cxn modelId="{220608ED-58DB-4EC3-A3F0-D33CC98D8111}" type="presParOf" srcId="{FE196F81-352F-469A-A8F8-F6472C8DE760}" destId="{9DD49EE0-30E5-41EF-AA74-6797DA1E8021}" srcOrd="1" destOrd="0" presId="urn:microsoft.com/office/officeart/2005/8/layout/pList1"/>
    <dgm:cxn modelId="{F88E29A9-CA23-41A5-A812-4902A0AD12A6}" type="presParOf" srcId="{83326C97-27DE-4948-A878-DA298227016F}" destId="{566EF7B5-3FC4-45FF-9EC3-A8E8799842AA}" srcOrd="9" destOrd="0" presId="urn:microsoft.com/office/officeart/2005/8/layout/pList1"/>
    <dgm:cxn modelId="{6D1FC744-161E-4AD3-883C-9F7FF1CF8144}" type="presParOf" srcId="{83326C97-27DE-4948-A878-DA298227016F}" destId="{80B3D2E4-D252-4286-BE4F-8A2CD3972D25}" srcOrd="10" destOrd="0" presId="urn:microsoft.com/office/officeart/2005/8/layout/pList1"/>
    <dgm:cxn modelId="{87724841-5596-4361-9AE2-4897943CD346}" type="presParOf" srcId="{80B3D2E4-D252-4286-BE4F-8A2CD3972D25}" destId="{AC677405-EF8C-4000-9FCC-CD5DFC362229}" srcOrd="0" destOrd="0" presId="urn:microsoft.com/office/officeart/2005/8/layout/pList1"/>
    <dgm:cxn modelId="{5A692351-89EB-4781-8310-157ED9390CC9}" type="presParOf" srcId="{80B3D2E4-D252-4286-BE4F-8A2CD3972D25}" destId="{925FDD33-5464-45EE-A22D-3969A7275824}" srcOrd="1" destOrd="0" presId="urn:microsoft.com/office/officeart/2005/8/layout/pList1"/>
    <dgm:cxn modelId="{A5A2C839-4BFE-412D-961E-09DFA1787155}" type="presParOf" srcId="{83326C97-27DE-4948-A878-DA298227016F}" destId="{D081CD3C-E169-42B0-ADF1-FF10552EFEC5}" srcOrd="11" destOrd="0" presId="urn:microsoft.com/office/officeart/2005/8/layout/pList1"/>
    <dgm:cxn modelId="{80BA9B4C-24C2-4BEE-B68A-B2069DC66F8A}" type="presParOf" srcId="{83326C97-27DE-4948-A878-DA298227016F}" destId="{C8DEB01C-B7FC-4CCE-88A6-25F91D5B54DD}" srcOrd="12" destOrd="0" presId="urn:microsoft.com/office/officeart/2005/8/layout/pList1"/>
    <dgm:cxn modelId="{2560471D-1C85-418E-8338-53125793EA9F}" type="presParOf" srcId="{C8DEB01C-B7FC-4CCE-88A6-25F91D5B54DD}" destId="{A6A13F32-77DA-4BE1-9AF6-02792C50B3E1}" srcOrd="0" destOrd="0" presId="urn:microsoft.com/office/officeart/2005/8/layout/pList1"/>
    <dgm:cxn modelId="{D5014B19-18BF-47C4-9403-B57C2AC0B311}" type="presParOf" srcId="{C8DEB01C-B7FC-4CCE-88A6-25F91D5B54DD}" destId="{C0F1F1F3-A529-43F0-BA20-5D7A16194F9B}" srcOrd="1" destOrd="0" presId="urn:microsoft.com/office/officeart/2005/8/layout/pList1"/>
    <dgm:cxn modelId="{D3A6E057-E798-4C25-B69E-A9355B036757}" type="presParOf" srcId="{83326C97-27DE-4948-A878-DA298227016F}" destId="{298434D4-3E58-417D-9D29-75C34F67C8E8}" srcOrd="13" destOrd="0" presId="urn:microsoft.com/office/officeart/2005/8/layout/pList1"/>
    <dgm:cxn modelId="{7CE20A0A-32EC-43B2-A259-BB007B201B08}" type="presParOf" srcId="{83326C97-27DE-4948-A878-DA298227016F}" destId="{51C468AB-323D-4491-AABB-E10E220B2B8A}" srcOrd="14" destOrd="0" presId="urn:microsoft.com/office/officeart/2005/8/layout/pList1"/>
    <dgm:cxn modelId="{25E35EDC-AFC3-40D9-9578-845513FD4C14}" type="presParOf" srcId="{51C468AB-323D-4491-AABB-E10E220B2B8A}" destId="{A081E4A3-D80E-41E2-A9D9-E9AE0EB79FDF}" srcOrd="0" destOrd="0" presId="urn:microsoft.com/office/officeart/2005/8/layout/pList1"/>
    <dgm:cxn modelId="{92EC2DD1-73FD-49EF-84AF-F8BA30ABEA72}" type="presParOf" srcId="{51C468AB-323D-4491-AABB-E10E220B2B8A}" destId="{2F1D1A00-7210-4CFA-994C-943347423E7C}" srcOrd="1" destOrd="0" presId="urn:microsoft.com/office/officeart/2005/8/layout/pList1"/>
    <dgm:cxn modelId="{D2DE0879-0315-424F-B303-88E6CB08EABE}" type="presParOf" srcId="{83326C97-27DE-4948-A878-DA298227016F}" destId="{AF62A176-3344-443B-9C65-DF6168A4E4B4}" srcOrd="15" destOrd="0" presId="urn:microsoft.com/office/officeart/2005/8/layout/pList1"/>
    <dgm:cxn modelId="{BFA642C3-D0C1-499E-AA9B-AD648BF7BF32}" type="presParOf" srcId="{83326C97-27DE-4948-A878-DA298227016F}" destId="{D0EA1627-2CFD-4113-9FF6-2B131D4AA527}" srcOrd="16" destOrd="0" presId="urn:microsoft.com/office/officeart/2005/8/layout/pList1"/>
    <dgm:cxn modelId="{07206DB5-55BD-4D79-84B2-4644600F4862}" type="presParOf" srcId="{D0EA1627-2CFD-4113-9FF6-2B131D4AA527}" destId="{E0B63E26-E950-4BF4-A1F3-B8DBF732099C}" srcOrd="0" destOrd="0" presId="urn:microsoft.com/office/officeart/2005/8/layout/pList1"/>
    <dgm:cxn modelId="{BCAB610D-FC06-4109-A6D0-A47D834290E4}" type="presParOf" srcId="{D0EA1627-2CFD-4113-9FF6-2B131D4AA527}" destId="{4C3F3869-3D2E-4BFA-8C41-E6F69123ED5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1DB44-C3BE-47CE-B045-186F7F311183}">
      <dsp:nvSpPr>
        <dsp:cNvPr id="0" name=""/>
        <dsp:cNvSpPr/>
      </dsp:nvSpPr>
      <dsp:spPr>
        <a:xfrm>
          <a:off x="202599" y="114327"/>
          <a:ext cx="1527272" cy="10522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F1858-E145-436B-9F2D-4242012DCB2F}">
      <dsp:nvSpPr>
        <dsp:cNvPr id="0" name=""/>
        <dsp:cNvSpPr/>
      </dsp:nvSpPr>
      <dsp:spPr>
        <a:xfrm>
          <a:off x="2428889" y="1071569"/>
          <a:ext cx="1527272" cy="659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</a:rPr>
            <a:t>Авторские </a:t>
          </a:r>
          <a:r>
            <a:rPr lang="ru-RU" sz="2000" b="1" kern="1200" dirty="0" err="1" smtClean="0">
              <a:solidFill>
                <a:srgbClr val="00B050"/>
              </a:solidFill>
            </a:rPr>
            <a:t>художест-венные</a:t>
          </a:r>
          <a:r>
            <a:rPr lang="ru-RU" sz="2000" b="1" kern="1200" dirty="0" smtClean="0">
              <a:solidFill>
                <a:srgbClr val="00B050"/>
              </a:solidFill>
            </a:rPr>
            <a:t> сказки</a:t>
          </a:r>
          <a:endParaRPr lang="ru-RU" sz="2000" kern="1200" dirty="0"/>
        </a:p>
      </dsp:txBody>
      <dsp:txXfrm>
        <a:off x="2428889" y="1071569"/>
        <a:ext cx="1527272" cy="659078"/>
      </dsp:txXfrm>
    </dsp:sp>
    <dsp:sp modelId="{7E95FBAB-2F62-46E7-8F8E-3A6905790292}">
      <dsp:nvSpPr>
        <dsp:cNvPr id="0" name=""/>
        <dsp:cNvSpPr/>
      </dsp:nvSpPr>
      <dsp:spPr>
        <a:xfrm>
          <a:off x="4561568" y="24581"/>
          <a:ext cx="1667598" cy="119882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0512D-6A31-4AED-A569-44A4255EC273}">
      <dsp:nvSpPr>
        <dsp:cNvPr id="0" name=""/>
        <dsp:cNvSpPr/>
      </dsp:nvSpPr>
      <dsp:spPr>
        <a:xfrm>
          <a:off x="4357715" y="1214446"/>
          <a:ext cx="2048942" cy="56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</a:rPr>
            <a:t>Волшебные сказки</a:t>
          </a:r>
          <a:endParaRPr lang="ru-RU" sz="2000" b="1" kern="1200" dirty="0">
            <a:solidFill>
              <a:srgbClr val="00B050"/>
            </a:solidFill>
          </a:endParaRPr>
        </a:p>
      </dsp:txBody>
      <dsp:txXfrm>
        <a:off x="4357715" y="1214446"/>
        <a:ext cx="2048942" cy="566618"/>
      </dsp:txXfrm>
    </dsp:sp>
    <dsp:sp modelId="{6725103B-3D80-415A-AA9B-C7B36E1676FF}">
      <dsp:nvSpPr>
        <dsp:cNvPr id="0" name=""/>
        <dsp:cNvSpPr/>
      </dsp:nvSpPr>
      <dsp:spPr>
        <a:xfrm>
          <a:off x="2686523" y="2499477"/>
          <a:ext cx="1793048" cy="135320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EE21C-C214-433C-A720-A77B855D889A}">
      <dsp:nvSpPr>
        <dsp:cNvPr id="0" name=""/>
        <dsp:cNvSpPr/>
      </dsp:nvSpPr>
      <dsp:spPr>
        <a:xfrm>
          <a:off x="2408643" y="3888914"/>
          <a:ext cx="2396336" cy="56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</a:rPr>
            <a:t>Дидактические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</a:rPr>
            <a:t>сказки</a:t>
          </a:r>
          <a:endParaRPr lang="ru-RU" sz="2000" b="1" kern="1200" dirty="0">
            <a:solidFill>
              <a:srgbClr val="00B050"/>
            </a:solidFill>
          </a:endParaRPr>
        </a:p>
      </dsp:txBody>
      <dsp:txXfrm>
        <a:off x="2408643" y="3888914"/>
        <a:ext cx="2396336" cy="566618"/>
      </dsp:txXfrm>
    </dsp:sp>
    <dsp:sp modelId="{761BF7A6-3FAB-4A81-A9C6-959ECEAF3B1E}">
      <dsp:nvSpPr>
        <dsp:cNvPr id="0" name=""/>
        <dsp:cNvSpPr/>
      </dsp:nvSpPr>
      <dsp:spPr>
        <a:xfrm>
          <a:off x="810784" y="2568949"/>
          <a:ext cx="1527272" cy="1052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68CE1-D71B-4F59-A243-1F822E3AEECA}">
      <dsp:nvSpPr>
        <dsp:cNvPr id="0" name=""/>
        <dsp:cNvSpPr/>
      </dsp:nvSpPr>
      <dsp:spPr>
        <a:xfrm>
          <a:off x="6669034" y="1127911"/>
          <a:ext cx="1527272" cy="56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669034" y="1127911"/>
        <a:ext cx="1527272" cy="566618"/>
      </dsp:txXfrm>
    </dsp:sp>
    <dsp:sp modelId="{D914456C-8C00-44AC-BA3C-070598B7B81E}">
      <dsp:nvSpPr>
        <dsp:cNvPr id="0" name=""/>
        <dsp:cNvSpPr/>
      </dsp:nvSpPr>
      <dsp:spPr>
        <a:xfrm>
          <a:off x="427475" y="2529130"/>
          <a:ext cx="1897025" cy="139592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49EE0-30E5-41EF-AA74-6797DA1E8021}">
      <dsp:nvSpPr>
        <dsp:cNvPr id="0" name=""/>
        <dsp:cNvSpPr/>
      </dsp:nvSpPr>
      <dsp:spPr>
        <a:xfrm>
          <a:off x="523128" y="3916848"/>
          <a:ext cx="1527272" cy="56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</a:rPr>
            <a:t>Бытовые сказки</a:t>
          </a:r>
          <a:endParaRPr lang="ru-RU" sz="2000" kern="1200" dirty="0"/>
        </a:p>
      </dsp:txBody>
      <dsp:txXfrm>
        <a:off x="523128" y="3916848"/>
        <a:ext cx="1527272" cy="566618"/>
      </dsp:txXfrm>
    </dsp:sp>
    <dsp:sp modelId="{AC677405-EF8C-4000-9FCC-CD5DFC362229}">
      <dsp:nvSpPr>
        <dsp:cNvPr id="0" name=""/>
        <dsp:cNvSpPr/>
      </dsp:nvSpPr>
      <dsp:spPr>
        <a:xfrm>
          <a:off x="6553429" y="137160"/>
          <a:ext cx="1667628" cy="133130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FDD33-5464-45EE-A22D-3969A7275824}">
      <dsp:nvSpPr>
        <dsp:cNvPr id="0" name=""/>
        <dsp:cNvSpPr/>
      </dsp:nvSpPr>
      <dsp:spPr>
        <a:xfrm>
          <a:off x="6623607" y="1457401"/>
          <a:ext cx="1527272" cy="56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</a:rPr>
            <a:t>Сказки о животных</a:t>
          </a:r>
          <a:endParaRPr lang="ru-RU" sz="2000" kern="1200" dirty="0"/>
        </a:p>
      </dsp:txBody>
      <dsp:txXfrm>
        <a:off x="6623607" y="1457401"/>
        <a:ext cx="1527272" cy="566618"/>
      </dsp:txXfrm>
    </dsp:sp>
    <dsp:sp modelId="{A6A13F32-77DA-4BE1-9AF6-02792C50B3E1}">
      <dsp:nvSpPr>
        <dsp:cNvPr id="0" name=""/>
        <dsp:cNvSpPr/>
      </dsp:nvSpPr>
      <dsp:spPr>
        <a:xfrm>
          <a:off x="2386529" y="0"/>
          <a:ext cx="1527272" cy="1052290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1F1F3-A529-43F0-BA20-5D7A16194F9B}">
      <dsp:nvSpPr>
        <dsp:cNvPr id="0" name=""/>
        <dsp:cNvSpPr/>
      </dsp:nvSpPr>
      <dsp:spPr>
        <a:xfrm>
          <a:off x="142874" y="1214444"/>
          <a:ext cx="1527272" cy="56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</a:rPr>
            <a:t>Народные </a:t>
          </a:r>
          <a:r>
            <a:rPr lang="ru-RU" sz="2000" b="1" kern="1200" dirty="0" err="1" smtClean="0">
              <a:solidFill>
                <a:srgbClr val="00B050"/>
              </a:solidFill>
            </a:rPr>
            <a:t>художест-венные</a:t>
          </a:r>
          <a:r>
            <a:rPr lang="ru-RU" sz="2000" b="1" kern="1200" dirty="0" smtClean="0">
              <a:solidFill>
                <a:srgbClr val="00B050"/>
              </a:solidFill>
            </a:rPr>
            <a:t> сказки </a:t>
          </a:r>
        </a:p>
      </dsp:txBody>
      <dsp:txXfrm>
        <a:off x="142874" y="1214444"/>
        <a:ext cx="1527272" cy="566618"/>
      </dsp:txXfrm>
    </dsp:sp>
    <dsp:sp modelId="{A081E4A3-D80E-41E2-A9D9-E9AE0EB79FDF}">
      <dsp:nvSpPr>
        <dsp:cNvPr id="0" name=""/>
        <dsp:cNvSpPr/>
      </dsp:nvSpPr>
      <dsp:spPr>
        <a:xfrm>
          <a:off x="4769963" y="2206942"/>
          <a:ext cx="1711858" cy="1273724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D1A00-7210-4CFA-994C-943347423E7C}">
      <dsp:nvSpPr>
        <dsp:cNvPr id="0" name=""/>
        <dsp:cNvSpPr/>
      </dsp:nvSpPr>
      <dsp:spPr>
        <a:xfrm>
          <a:off x="4796904" y="3428776"/>
          <a:ext cx="1527272" cy="56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</a:rPr>
            <a:t>Сказки о </a:t>
          </a:r>
          <a:r>
            <a:rPr lang="ru-RU" sz="2000" b="1" kern="1200" dirty="0" err="1" smtClean="0">
              <a:solidFill>
                <a:srgbClr val="00B050"/>
              </a:solidFill>
            </a:rPr>
            <a:t>взаимоот-ношениях</a:t>
          </a:r>
          <a:r>
            <a:rPr lang="ru-RU" sz="2000" b="1" kern="1200" dirty="0" smtClean="0">
              <a:solidFill>
                <a:srgbClr val="00B050"/>
              </a:solidFill>
            </a:rPr>
            <a:t> людей и животных</a:t>
          </a:r>
        </a:p>
      </dsp:txBody>
      <dsp:txXfrm>
        <a:off x="4796904" y="3428776"/>
        <a:ext cx="1527272" cy="566618"/>
      </dsp:txXfrm>
    </dsp:sp>
    <dsp:sp modelId="{E0B63E26-E950-4BF4-A1F3-B8DBF732099C}">
      <dsp:nvSpPr>
        <dsp:cNvPr id="0" name=""/>
        <dsp:cNvSpPr/>
      </dsp:nvSpPr>
      <dsp:spPr>
        <a:xfrm>
          <a:off x="6691595" y="2568948"/>
          <a:ext cx="1714806" cy="1368967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F3869-3D2E-4BFA-8C41-E6F69123ED5E}">
      <dsp:nvSpPr>
        <dsp:cNvPr id="0" name=""/>
        <dsp:cNvSpPr/>
      </dsp:nvSpPr>
      <dsp:spPr>
        <a:xfrm>
          <a:off x="6785362" y="3977781"/>
          <a:ext cx="1527272" cy="56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B050"/>
              </a:solidFill>
            </a:rPr>
            <a:t>Психоте-рапевти-ческие</a:t>
          </a:r>
          <a:r>
            <a:rPr lang="ru-RU" sz="2000" b="1" kern="1200" dirty="0" smtClean="0">
              <a:solidFill>
                <a:srgbClr val="00B050"/>
              </a:solidFill>
            </a:rPr>
            <a:t> сказки</a:t>
          </a:r>
        </a:p>
      </dsp:txBody>
      <dsp:txXfrm>
        <a:off x="6785362" y="3977781"/>
        <a:ext cx="1527272" cy="56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00240D-463D-4BE3-B7F5-31792FE703C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149CBB-421D-43FF-B4B0-B1801FA22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ino.a42.ru/images/46701/4-7f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85;&#1103;\Music\Pesni_dlya_detey-V_gostyah_u_skazk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ight-of-angels.ucoz.ru/_fr/21/010883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2117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Зачем детям читать сказки?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650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семинар для воспитателей </a:t>
            </a:r>
          </a:p>
        </p:txBody>
      </p:sp>
      <p:pic>
        <p:nvPicPr>
          <p:cNvPr id="1028" name="Picture 4" descr="http://kino.a42.ru/images/46701/4-7f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85926"/>
            <a:ext cx="4148131" cy="3105262"/>
          </a:xfrm>
          <a:prstGeom prst="rect">
            <a:avLst/>
          </a:prstGeom>
          <a:noFill/>
        </p:spPr>
      </p:pic>
      <p:pic>
        <p:nvPicPr>
          <p:cNvPr id="8" name="Pesni_dlya_detey-V_gostyah_u_skaz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857752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76530" cy="66437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широкое использование произведений сказочного жанра в процессе ознакомления дошкольников с художественной литературой в повседневной жизни и на специально организованных занятиях;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включение сказочного материала в занятия по изобразительной деятельности детей в качестве художественного слова;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использование отрывков из сказок на занятиях по познанию окружающего мира в качестве иллюстративного материала;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включение сказочных образов и элементов сказочных сюжетов в физкультурные занятия, утреннюю гимнастику, физкультминутки, физкультурные досуги и праздники.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Приемы использования сказок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891234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проблемные ситуации и вопросы; </a:t>
            </a:r>
          </a:p>
          <a:p>
            <a:pPr lvl="1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игровые задания: узнай сказку по песенке героя, от точек к сказке</a:t>
            </a:r>
          </a:p>
          <a:p>
            <a:pPr lvl="1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игры - экспериментирования с предметами и материалами; </a:t>
            </a:r>
          </a:p>
          <a:p>
            <a:pPr lvl="1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дидактические игры : составь портрет героя сказки (разрезанные картинки), хорошо-плохо, </a:t>
            </a:r>
            <a:r>
              <a:rPr lang="ru-RU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добрый-злой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 (с использованием фишек разных цветов)</a:t>
            </a:r>
          </a:p>
          <a:p>
            <a:pPr lvl="1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моделирование сказочных сюжетов: использование в качестве заместителей разнообразные геометрические фигуры.</a:t>
            </a:r>
          </a:p>
          <a:p>
            <a:pPr lvl="1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творческие задания: сказки по-новому,</a:t>
            </a:r>
          </a:p>
          <a:p>
            <a:pPr lvl="1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продолжи сказку, сказки «наизнанку», салат из сказок</a:t>
            </a:r>
          </a:p>
          <a:p>
            <a:pPr lvl="1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пластические игры и упражнения; </a:t>
            </a:r>
          </a:p>
          <a:p>
            <a:pPr lvl="1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элементы драматизации. 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b="1" i="1" dirty="0" smtClean="0"/>
              <a:t>Что еще можно делать с детьми на материале сказки</a:t>
            </a:r>
            <a:br>
              <a:rPr lang="ru-RU" b="1" i="1" dirty="0" smtClean="0"/>
            </a:br>
            <a:endParaRPr lang="ru-RU" sz="27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6530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тематические беседы (любимый герой, самый смешной эпизод, самый страшный эпизод, «Герои среди нас», если бы герой был другим,  и т.п.)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рисование детьми иллюстраций к прочитанному тексту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лепка сказочных персонажей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изготовление карнавальных масок, костюмов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изготовление волшебных атрибутов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тематические выставки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игра "Строим музей сказок"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Понятие сказки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"Вымышленный рассказ, небывалая и даже несбыточная повесть, сказание" (В. Даль. Толковый словарь живого великорусского языка.)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"Повествовательное, обычно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народно-поэтическое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произведение о вымышленных лицах и событиях, преимущественно с участием волшебных, фантастических сил" (С. Ожегов. Словарь русского языка.)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Типы сказок</a:t>
            </a:r>
            <a:br>
              <a:rPr lang="ru-RU" b="1" dirty="0" smtClean="0"/>
            </a:br>
            <a:r>
              <a:rPr lang="ru-RU" b="1" dirty="0" smtClean="0"/>
              <a:t> (</a:t>
            </a:r>
            <a:r>
              <a:rPr lang="ru-RU" b="1" dirty="0" err="1" smtClean="0"/>
              <a:t>Т.Д.Зинкевич-Евстигнеева</a:t>
            </a:r>
            <a:r>
              <a:rPr lang="ru-RU" b="1" dirty="0" smtClean="0"/>
              <a:t>)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8434416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зашифровано в сказках?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Область отношений между людьми;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Инструменты преодоления трудностей и разрешения конфликтов;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Сценарии «борьбы со злом» внешним и внутренним;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по противостоянию стрессу;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Типологии людей и способы влияния на них;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Духовное развитие человека;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Мужская и женская психология.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dl2.glitter-graphics.net/pub/4/4691ilelletlg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178591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Что дает символика сказки?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433654" cy="6215082"/>
          </a:xfrm>
        </p:spPr>
        <p:txBody>
          <a:bodyPr>
            <a:normAutofit fontScale="55000" lnSpcReduction="20000"/>
          </a:bodyPr>
          <a:lstStyle/>
          <a:p>
            <a:r>
              <a:rPr lang="ru-RU" sz="3600" i="1" dirty="0" smtClean="0"/>
              <a:t>Трансформация или перевоплощение героев </a:t>
            </a:r>
            <a:r>
              <a:rPr lang="ru-RU" sz="3600" dirty="0" smtClean="0"/>
              <a:t>-</a:t>
            </a:r>
            <a:r>
              <a:rPr lang="ru-RU" sz="3600" b="1" dirty="0" smtClean="0"/>
              <a:t>представление об изменчивой и непостоянной природе человека.</a:t>
            </a:r>
          </a:p>
          <a:p>
            <a:r>
              <a:rPr lang="ru-RU" sz="3600" i="1" dirty="0" smtClean="0"/>
              <a:t>Ореол тайны и волшебства; многоликость и многогранность -  </a:t>
            </a:r>
            <a:r>
              <a:rPr lang="ru-RU" sz="3600" b="1" dirty="0" smtClean="0"/>
              <a:t>развитие личности, индивидуальности.</a:t>
            </a:r>
          </a:p>
          <a:p>
            <a:r>
              <a:rPr lang="ru-RU" sz="3600" i="1" dirty="0" smtClean="0"/>
              <a:t>Наличие в сказках природных духов - </a:t>
            </a:r>
            <a:r>
              <a:rPr lang="ru-RU" sz="3600" dirty="0" smtClean="0"/>
              <a:t> </a:t>
            </a:r>
            <a:r>
              <a:rPr lang="ru-RU" sz="3600" b="1" dirty="0" smtClean="0"/>
              <a:t>бережное отношение к окружающей его природе как живому существу</a:t>
            </a:r>
          </a:p>
          <a:p>
            <a:r>
              <a:rPr lang="ru-RU" sz="3600" i="1" dirty="0" smtClean="0"/>
              <a:t>Ожившие объекты окружающего мира способны действовать самостоятельно </a:t>
            </a:r>
            <a:r>
              <a:rPr lang="ru-RU" sz="3600" dirty="0" smtClean="0"/>
              <a:t>- </a:t>
            </a:r>
            <a:r>
              <a:rPr lang="ru-RU" sz="3600" b="1" dirty="0" smtClean="0"/>
              <a:t>формирования у ребенка чувства принятия другого. </a:t>
            </a:r>
          </a:p>
          <a:p>
            <a:r>
              <a:rPr lang="ru-RU" sz="3600" i="1" dirty="0" smtClean="0"/>
              <a:t>Самое ценное достается через испытание, с определенным трудом, а то, что далось даром, может быстро уйти </a:t>
            </a:r>
            <a:r>
              <a:rPr lang="ru-RU" sz="3600" dirty="0" smtClean="0"/>
              <a:t>- </a:t>
            </a:r>
            <a:r>
              <a:rPr lang="ru-RU" sz="3600" b="1" dirty="0" smtClean="0"/>
              <a:t>формирование механизма </a:t>
            </a:r>
            <a:r>
              <a:rPr lang="ru-RU" sz="3600" b="1" dirty="0" err="1" smtClean="0"/>
              <a:t>целеполагания</a:t>
            </a:r>
            <a:r>
              <a:rPr lang="ru-RU" sz="3600" b="1" dirty="0" smtClean="0"/>
              <a:t> и терпения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 </a:t>
            </a:r>
            <a:r>
              <a:rPr lang="ru-RU" sz="3600" i="1" dirty="0" smtClean="0"/>
              <a:t>Преодоление препятствий  - </a:t>
            </a:r>
            <a:r>
              <a:rPr lang="ru-RU" sz="3600" b="1" dirty="0" smtClean="0"/>
              <a:t>активная жизненная позиция, уверенность в своих силах</a:t>
            </a:r>
          </a:p>
          <a:p>
            <a:r>
              <a:rPr lang="ru-RU" sz="3600" i="1" dirty="0" smtClean="0"/>
              <a:t>Наличие помощников </a:t>
            </a:r>
            <a:r>
              <a:rPr lang="ru-RU" sz="3600" b="1" dirty="0" smtClean="0"/>
              <a:t>– формирование доверия к окружающему миру</a:t>
            </a:r>
          </a:p>
          <a:p>
            <a:r>
              <a:rPr lang="ru-RU" sz="3600" i="1" dirty="0" smtClean="0"/>
              <a:t>Хороший конец </a:t>
            </a:r>
            <a:r>
              <a:rPr lang="ru-RU" sz="3600" dirty="0" smtClean="0"/>
              <a:t>- </a:t>
            </a:r>
            <a:r>
              <a:rPr lang="ru-RU" sz="3600" b="1" dirty="0" smtClean="0"/>
              <a:t>чувство психологической защищенности, ощущение безопасности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Общие функции сказки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498080" cy="496254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</a:rPr>
              <a:t>Социализирующая функция</a:t>
            </a:r>
          </a:p>
          <a:p>
            <a:r>
              <a:rPr lang="ru-RU" b="1" u="sng" dirty="0" err="1" smtClean="0">
                <a:solidFill>
                  <a:srgbClr val="0070C0"/>
                </a:solidFill>
              </a:rPr>
              <a:t>Креативная</a:t>
            </a:r>
            <a:r>
              <a:rPr lang="ru-RU" b="1" u="sng" dirty="0" smtClean="0">
                <a:solidFill>
                  <a:srgbClr val="0070C0"/>
                </a:solidFill>
              </a:rPr>
              <a:t> функция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Голографическая функция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b="1" u="sng" dirty="0" err="1" smtClean="0">
                <a:solidFill>
                  <a:srgbClr val="0070C0"/>
                </a:solidFill>
              </a:rPr>
              <a:t>Развивающе-терапевтическая</a:t>
            </a:r>
            <a:r>
              <a:rPr lang="ru-RU" b="1" u="sng" dirty="0" smtClean="0">
                <a:solidFill>
                  <a:srgbClr val="0070C0"/>
                </a:solidFill>
              </a:rPr>
              <a:t> функция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</a:rPr>
              <a:t>Культурно-этническая функция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u="sng" dirty="0" smtClean="0">
                <a:solidFill>
                  <a:srgbClr val="0070C0"/>
                </a:solidFill>
              </a:rPr>
              <a:t>Лексико-образная функция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Книги издательского дома Самокат в книжном магазине Библиотека Проекто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43380"/>
            <a:ext cx="285748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Психологические функции сказки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90844" cy="564360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психологическая подготовка к напряжённым эмоциональным ситуациям (на бессознательном символическом уровне);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символическое </a:t>
            </a:r>
            <a:r>
              <a:rPr lang="ru-RU" b="1" dirty="0" err="1" smtClean="0">
                <a:solidFill>
                  <a:srgbClr val="002060"/>
                </a:solidFill>
              </a:rPr>
              <a:t>отреагирование</a:t>
            </a:r>
            <a:r>
              <a:rPr lang="ru-RU" b="1" dirty="0" smtClean="0">
                <a:solidFill>
                  <a:srgbClr val="002060"/>
                </a:solidFill>
              </a:rPr>
              <a:t> физиологических и эмоциональных стрессов, полученных в </a:t>
            </a:r>
            <a:r>
              <a:rPr lang="ru-RU" b="1" dirty="0" err="1" smtClean="0">
                <a:solidFill>
                  <a:srgbClr val="002060"/>
                </a:solidFill>
              </a:rPr>
              <a:t>пренатальный</a:t>
            </a:r>
            <a:r>
              <a:rPr lang="ru-RU" b="1" dirty="0" smtClean="0">
                <a:solidFill>
                  <a:srgbClr val="002060"/>
                </a:solidFill>
              </a:rPr>
              <a:t> период, в момент родов и в раннем детском возрасте;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принятие в символической форме своей физической активности.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light-of-angels.ucoz.ru/_fr/21/0108833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786322"/>
            <a:ext cx="221454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РОЛЬ СКАЗОЧНОГО СЮЖЕТА В ЖИЗНИ РЕБЁНКА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505092" cy="5786454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Первый этап - пребывание в отчем доме. 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 Второй этап - отделение от родительского дома, выделение себя как отдельной самостоятельной личности. 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Третий этап- выбор жизненного пути.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Четвертый этап - борьба и победа 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Пятый этап -  столкновение с задачами, решать которые нужно с позиции нового опыта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Шестой этап – использование приобретенного опыта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Седьмой этап - достижение новой ступени развития</a:t>
            </a:r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Формы организации работы со сказкой при работе с детьми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47800"/>
            <a:ext cx="7576398" cy="519591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использование сказочных примеров, ситуаций, образов в повседневной деятельности дошкольников, на прогулке, в кружковой работе и самостоятельной художественной деятельности детей, любой совместной с педагогом деятельности;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организация сюжетно-ролевых игр, игр-драматизаций, игр-путешествий, занятий-праздников на материале сказок;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512</TotalTime>
  <Words>658</Words>
  <Application>Microsoft Office PowerPoint</Application>
  <PresentationFormat>Экран (4:3)</PresentationFormat>
  <Paragraphs>96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Corbel</vt:lpstr>
      <vt:lpstr>Gill Sans MT</vt:lpstr>
      <vt:lpstr>Verdana</vt:lpstr>
      <vt:lpstr>Wingdings 2</vt:lpstr>
      <vt:lpstr>Солнцестояние</vt:lpstr>
      <vt:lpstr>Зачем детям читать сказки?</vt:lpstr>
      <vt:lpstr>Понятие сказки</vt:lpstr>
      <vt:lpstr>Типы сказок  (Т.Д.Зинкевич-Евстигнеева)</vt:lpstr>
      <vt:lpstr>Что зашифровано в сказках?</vt:lpstr>
      <vt:lpstr>Что дает символика сказки?</vt:lpstr>
      <vt:lpstr>Общие функции сказки</vt:lpstr>
      <vt:lpstr>Психологические функции сказки</vt:lpstr>
      <vt:lpstr>РОЛЬ СКАЗОЧНОГО СЮЖЕТА В ЖИЗНИ РЕБЁНКА</vt:lpstr>
      <vt:lpstr>Формы организации работы со сказкой при работе с детьми </vt:lpstr>
      <vt:lpstr>Презентация PowerPoint</vt:lpstr>
      <vt:lpstr>Приемы использования сказок</vt:lpstr>
      <vt:lpstr> Что еще можно делать с детьми на материале сказки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детям читать сказки?</dc:title>
  <dc:creator>Таня</dc:creator>
  <cp:lastModifiedBy>Lenovo</cp:lastModifiedBy>
  <cp:revision>67</cp:revision>
  <dcterms:created xsi:type="dcterms:W3CDTF">2012-11-04T15:32:24Z</dcterms:created>
  <dcterms:modified xsi:type="dcterms:W3CDTF">2024-02-25T18:13:44Z</dcterms:modified>
</cp:coreProperties>
</file>