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53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2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85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206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71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2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73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6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6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09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37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4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4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D408-067C-443F-9773-46CA7CA6CF51}" type="datetimeFigureOut">
              <a:rPr lang="ru-RU" smtClean="0"/>
              <a:t>13.11.2022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53BCB3-20D6-4EF7-9B24-D4DB1366B6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6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0C10A-DFDB-449B-9E31-89CA35444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75F716-D70A-495B-97AF-6D81647979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E95531-6FCD-40A2-AD0B-E300F861E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348343"/>
            <a:ext cx="13091886" cy="130918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A5C4F6-F81E-4FC8-9E7C-7D6450193A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91038" y="0"/>
            <a:ext cx="4607719" cy="6858000"/>
          </a:xfrm>
          <a:prstGeom prst="rect">
            <a:avLst/>
          </a:prstGeom>
        </p:spPr>
      </p:pic>
      <p:pic>
        <p:nvPicPr>
          <p:cNvPr id="6" name="voice-changer-2022-11-13-13-57">
            <a:hlinkClick r:id="" action="ppaction://media"/>
            <a:extLst>
              <a:ext uri="{FF2B5EF4-FFF2-40B4-BE49-F238E27FC236}">
                <a16:creationId xmlns:a16="http://schemas.microsoft.com/office/drawing/2014/main" id="{AC9E721B-8190-4090-A788-87B892C37A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9613" y="783797"/>
            <a:ext cx="609600" cy="609600"/>
          </a:xfrm>
          <a:prstGeom prst="rect">
            <a:avLst/>
          </a:prstGeom>
        </p:spPr>
      </p:pic>
      <p:pic>
        <p:nvPicPr>
          <p:cNvPr id="7" name="voice-changer-2022-11-13-13-59">
            <a:hlinkClick r:id="" action="ppaction://media"/>
            <a:extLst>
              <a:ext uri="{FF2B5EF4-FFF2-40B4-BE49-F238E27FC236}">
                <a16:creationId xmlns:a16="http://schemas.microsoft.com/office/drawing/2014/main" id="{D8A0A924-C1AD-4B52-BC8A-10597B6E56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2870" y="2170988"/>
            <a:ext cx="609600" cy="609600"/>
          </a:xfrm>
          <a:prstGeom prst="rect">
            <a:avLst/>
          </a:prstGeom>
        </p:spPr>
      </p:pic>
      <p:pic>
        <p:nvPicPr>
          <p:cNvPr id="8" name="voice-changer-2022-11-13-14-01">
            <a:hlinkClick r:id="" action="ppaction://media"/>
            <a:extLst>
              <a:ext uri="{FF2B5EF4-FFF2-40B4-BE49-F238E27FC236}">
                <a16:creationId xmlns:a16="http://schemas.microsoft.com/office/drawing/2014/main" id="{34E48EE9-1C6D-466D-AAF4-CB73A697457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788" y="3268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7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E2D63-2D19-4E5C-BE09-F300B067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FB719-17DE-4EEC-B957-09504B7C2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E7A819-33F2-423A-A48E-727ACAB4D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67000"/>
            <a:ext cx="12192000" cy="1219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164EA8-5C84-44A4-895D-C44833981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144" y="1069144"/>
            <a:ext cx="3906283" cy="505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7354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27</TotalTime>
  <Words>0</Words>
  <Application>Microsoft Office PowerPoint</Application>
  <PresentationFormat>Широкоэкранный</PresentationFormat>
  <Paragraphs>0</Paragraphs>
  <Slides>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Ekaterina</cp:lastModifiedBy>
  <cp:revision>3</cp:revision>
  <dcterms:created xsi:type="dcterms:W3CDTF">2022-11-13T11:31:20Z</dcterms:created>
  <dcterms:modified xsi:type="dcterms:W3CDTF">2022-11-13T11:58:56Z</dcterms:modified>
</cp:coreProperties>
</file>