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68" r:id="rId10"/>
    <p:sldId id="263" r:id="rId11"/>
    <p:sldId id="269" r:id="rId12"/>
    <p:sldId id="270" r:id="rId13"/>
    <p:sldId id="271" r:id="rId14"/>
    <p:sldId id="272" r:id="rId15"/>
    <p:sldId id="264" r:id="rId16"/>
    <p:sldId id="265" r:id="rId17"/>
    <p:sldId id="266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54913-C055-4626-BD61-E49E09F74664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DEA61-0835-438E-8EF5-B3DE9BA0CEDE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4920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54913-C055-4626-BD61-E49E09F74664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DEA61-0835-438E-8EF5-B3DE9BA0CE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5180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54913-C055-4626-BD61-E49E09F74664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DEA61-0835-438E-8EF5-B3DE9BA0CE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4764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54913-C055-4626-BD61-E49E09F74664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DEA61-0835-438E-8EF5-B3DE9BA0CEDE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608215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54913-C055-4626-BD61-E49E09F74664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DEA61-0835-438E-8EF5-B3DE9BA0CE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15211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54913-C055-4626-BD61-E49E09F74664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DEA61-0835-438E-8EF5-B3DE9BA0CEDE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644737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54913-C055-4626-BD61-E49E09F74664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DEA61-0835-438E-8EF5-B3DE9BA0CE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06192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54913-C055-4626-BD61-E49E09F74664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DEA61-0835-438E-8EF5-B3DE9BA0CE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46501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54913-C055-4626-BD61-E49E09F74664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DEA61-0835-438E-8EF5-B3DE9BA0CE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032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54913-C055-4626-BD61-E49E09F74664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DEA61-0835-438E-8EF5-B3DE9BA0CE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5595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54913-C055-4626-BD61-E49E09F74664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DEA61-0835-438E-8EF5-B3DE9BA0CE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2223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54913-C055-4626-BD61-E49E09F74664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DEA61-0835-438E-8EF5-B3DE9BA0CE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7525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54913-C055-4626-BD61-E49E09F74664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DEA61-0835-438E-8EF5-B3DE9BA0CE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326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54913-C055-4626-BD61-E49E09F74664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DEA61-0835-438E-8EF5-B3DE9BA0CE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2301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54913-C055-4626-BD61-E49E09F74664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DEA61-0835-438E-8EF5-B3DE9BA0CE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6132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54913-C055-4626-BD61-E49E09F74664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DEA61-0835-438E-8EF5-B3DE9BA0CE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2229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54913-C055-4626-BD61-E49E09F74664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DEA61-0835-438E-8EF5-B3DE9BA0CE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8749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5754913-C055-4626-BD61-E49E09F74664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DBDEA61-0835-438E-8EF5-B3DE9BA0CE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86234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9403" y="283335"/>
            <a:ext cx="9328597" cy="475230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массажных полусфер и балансировочных подушек на физкультурных занятиях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3423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6488" y="5350933"/>
            <a:ext cx="10739349" cy="1507067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Эту эстафету дети проходят по балансировочным подушкам,  очень стараясь не потерять равновесие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85063" y="870751"/>
            <a:ext cx="5450517" cy="3709019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2926" y="813563"/>
            <a:ext cx="5450517" cy="3823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92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6275" y="5035639"/>
            <a:ext cx="11075015" cy="1615583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Здесь ребята преодолевают полосу препятствий с помощью «столика» или «жучка»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76" y="235039"/>
            <a:ext cx="10791680" cy="4980418"/>
          </a:xfrm>
        </p:spPr>
      </p:pic>
    </p:spTree>
    <p:extLst>
      <p:ext uri="{BB962C8B-B14F-4D97-AF65-F5344CB8AC3E}">
        <p14:creationId xmlns:p14="http://schemas.microsoft.com/office/powerpoint/2010/main" val="1706424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6823" y="5208549"/>
            <a:ext cx="11114467" cy="1507067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этом задании направляющие обеих команд становятся лицом к детям. Первый участник, встав на балансировочную подушку, должен поймать мяч от направляющего, затем кинуть мяч обратно направляющему и передать эстафету следующему игроку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689" y="250734"/>
            <a:ext cx="10505841" cy="4847365"/>
          </a:xfrm>
        </p:spPr>
      </p:pic>
    </p:spTree>
    <p:extLst>
      <p:ext uri="{BB962C8B-B14F-4D97-AF65-F5344CB8AC3E}">
        <p14:creationId xmlns:p14="http://schemas.microsoft.com/office/powerpoint/2010/main" val="4290702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5234306"/>
            <a:ext cx="11190111" cy="1507067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этой игре, пока звучит музыка дети бегают по залу. Как только музыка стихает, то детям дается команда «свечка». Дети должны встать на балансировочную подушку и поднять руки вверх, при этом удерживая равновесие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24" y="309093"/>
            <a:ext cx="5298696" cy="2445376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784" y="1532586"/>
            <a:ext cx="5753539" cy="2655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462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2661" y="5079760"/>
            <a:ext cx="11383292" cy="1578617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 игра аналогична предыдущей, только здесь дается команда «воробушки» или «лягушки». Дети должны присесть на корточки и удерживать равновесие. Для продвинутых пользователей можно давать команду «ласточка»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871" y="1545465"/>
            <a:ext cx="5578723" cy="257461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3" y="419996"/>
            <a:ext cx="5536284" cy="2555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973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059" y="5169913"/>
            <a:ext cx="11215867" cy="1507067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балансировочные подушечки очень любят наши малыши. Утренняя зарядка часто проходит с помощью этого девайса.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59" y="482377"/>
            <a:ext cx="10765107" cy="4967781"/>
          </a:xfrm>
        </p:spPr>
      </p:pic>
    </p:spTree>
    <p:extLst>
      <p:ext uri="{BB962C8B-B14F-4D97-AF65-F5344CB8AC3E}">
        <p14:creationId xmlns:p14="http://schemas.microsoft.com/office/powerpoint/2010/main" val="1583843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848" y="5350933"/>
            <a:ext cx="11164352" cy="1507067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 и ,конечно, наши воспитатели тоже любят данные подушечки. На них очень удобно сидеть, особенно, когда нужно много и долго что-то писать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26889" y="784504"/>
            <a:ext cx="5705338" cy="4342397"/>
          </a:xfrm>
        </p:spPr>
      </p:pic>
    </p:spTree>
    <p:extLst>
      <p:ext uri="{BB962C8B-B14F-4D97-AF65-F5344CB8AC3E}">
        <p14:creationId xmlns:p14="http://schemas.microsoft.com/office/powerpoint/2010/main" val="2555726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5321" y="1562860"/>
            <a:ext cx="10515600" cy="3717478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1845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1186" y="1447918"/>
            <a:ext cx="10481771" cy="150706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упражнений на балансировочных 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подушках и 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полусферах замечательно способствует развитию у детей чувства равновесия, укреплению мышечного корсета и формированию правильной 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осанки, дает 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хороший результат в формировании 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стопы. Также благодаря балансировочным подушкам и полусферам можно разнообразить любое занятие и придумать с ними большое 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игр и  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эстафет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246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9853" y="5074277"/>
            <a:ext cx="11191742" cy="1654218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данной эстафете разноцветные полусферы выложены вряд. В конце зала лежат обручи таких же цветов, что и полусферы. Задача детей подбежать к стопке обручей, взять верхний обруч и надеть его на полусферу нужного цвета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809" y="321972"/>
            <a:ext cx="10302706" cy="4752305"/>
          </a:xfrm>
        </p:spPr>
      </p:pic>
    </p:spTree>
    <p:extLst>
      <p:ext uri="{BB962C8B-B14F-4D97-AF65-F5344CB8AC3E}">
        <p14:creationId xmlns:p14="http://schemas.microsoft.com/office/powerpoint/2010/main" val="4176510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1065" y="5221429"/>
            <a:ext cx="11173024" cy="1507066"/>
          </a:xfrm>
        </p:spPr>
        <p:txBody>
          <a:bodyPr>
            <a:normAutofit/>
          </a:bodyPr>
          <a:lstStyle/>
          <a:p>
            <a:r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этой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стафете полусферы использовались, как полоса препятствий. Дети ее проходили с кубиком и шваброй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65" y="206179"/>
            <a:ext cx="10872756" cy="5015250"/>
          </a:xfrm>
        </p:spPr>
      </p:pic>
    </p:spTree>
    <p:extLst>
      <p:ext uri="{BB962C8B-B14F-4D97-AF65-F5344CB8AC3E}">
        <p14:creationId xmlns:p14="http://schemas.microsoft.com/office/powerpoint/2010/main" val="4260237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7388" y="5234306"/>
            <a:ext cx="11089311" cy="1436949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полосу препятствий можно проходить и с другими атрибутами. Например, с хоккейными клюшками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88" y="407947"/>
            <a:ext cx="10463252" cy="4826359"/>
          </a:xfrm>
        </p:spPr>
      </p:pic>
    </p:spTree>
    <p:extLst>
      <p:ext uri="{BB962C8B-B14F-4D97-AF65-F5344CB8AC3E}">
        <p14:creationId xmlns:p14="http://schemas.microsoft.com/office/powerpoint/2010/main" val="222923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5873" y="5195670"/>
            <a:ext cx="11318898" cy="1507067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Здесь детям необходимо преодолеть полосу непосредственно по полусферам, при этом держать равновесие и не упасть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73" y="303795"/>
            <a:ext cx="11104985" cy="5122370"/>
          </a:xfrm>
        </p:spPr>
      </p:pic>
    </p:spTree>
    <p:extLst>
      <p:ext uri="{BB962C8B-B14F-4D97-AF65-F5344CB8AC3E}">
        <p14:creationId xmlns:p14="http://schemas.microsoft.com/office/powerpoint/2010/main" val="1270904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2512" y="5241701"/>
            <a:ext cx="11153104" cy="1435278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Эту эстафету дети проходят в планке таким образом, чтобы полусферы были под ними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512" y="237506"/>
            <a:ext cx="11234730" cy="5184499"/>
          </a:xfrm>
        </p:spPr>
      </p:pic>
    </p:spTree>
    <p:extLst>
      <p:ext uri="{BB962C8B-B14F-4D97-AF65-F5344CB8AC3E}">
        <p14:creationId xmlns:p14="http://schemas.microsoft.com/office/powerpoint/2010/main" val="3945148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5725" y="5306099"/>
            <a:ext cx="11202989" cy="1507067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Эту эстафету дети тоже проходят в планке, но руки уже находятся на полусферах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79156" y="756319"/>
            <a:ext cx="5658990" cy="414635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15261" y="846149"/>
            <a:ext cx="5658988" cy="3966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416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3" y="5234307"/>
            <a:ext cx="10945410" cy="1507067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данном этапе детям необходимо преодолеть путь по перевернутым полусферам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23" y="236436"/>
            <a:ext cx="10829500" cy="4997871"/>
          </a:xfrm>
        </p:spPr>
      </p:pic>
    </p:spTree>
    <p:extLst>
      <p:ext uri="{BB962C8B-B14F-4D97-AF65-F5344CB8AC3E}">
        <p14:creationId xmlns:p14="http://schemas.microsoft.com/office/powerpoint/2010/main" val="1069581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128</TotalTime>
  <Words>306</Words>
  <Application>Microsoft Office PowerPoint</Application>
  <PresentationFormat>Широкоэкранный</PresentationFormat>
  <Paragraphs>17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Century Gothic</vt:lpstr>
      <vt:lpstr>Times New Roman</vt:lpstr>
      <vt:lpstr>Wingdings 3</vt:lpstr>
      <vt:lpstr>Сектор</vt:lpstr>
      <vt:lpstr>      Использование массажных полусфер и балансировочных подушек на физкультурных занятиях</vt:lpstr>
      <vt:lpstr>      Выполнение упражнений на балансировочных подушках и полусферах замечательно способствует развитию у детей чувства равновесия, укреплению мышечного корсета и формированию правильной осанки, дает хороший результат в формировании стопы. Также благодаря балансировочным подушкам и полусферам можно разнообразить любое занятие и придумать с ними большое количество игр и  эстафет </vt:lpstr>
      <vt:lpstr>В данной эстафете разноцветные полусферы выложены вряд. В конце зала лежат обручи таких же цветов, что и полусферы. Задача детей подбежать к стопке обручей, взять верхний обруч и надеть его на полусферу нужного цвета</vt:lpstr>
      <vt:lpstr>В этой эстафете полусферы использовались, как полоса препятствий. Дети ее проходили с кубиком и шваброй</vt:lpstr>
      <vt:lpstr>Также полосу препятствий можно проходить и с другими атрибутами. Например, с хоккейными клюшками</vt:lpstr>
      <vt:lpstr>Здесь детям необходимо преодолеть полосу непосредственно по полусферам, при этом держать равновесие и не упасть</vt:lpstr>
      <vt:lpstr>Эту эстафету дети проходят в планке таким образом, чтобы полусферы были под ними</vt:lpstr>
      <vt:lpstr>Эту эстафету дети тоже проходят в планке, но руки уже находятся на полусферах</vt:lpstr>
      <vt:lpstr>На данном этапе детям необходимо преодолеть путь по перевернутым полусферам</vt:lpstr>
      <vt:lpstr>Эту эстафету дети проходят по балансировочным подушкам,  очень стараясь не потерять равновесие </vt:lpstr>
      <vt:lpstr>Здесь ребята преодолевают полосу препятствий с помощью «столика» или «жучка»</vt:lpstr>
      <vt:lpstr>В этом задании направляющие обеих команд становятся лицом к детям. Первый участник, встав на балансировочную подушку, должен поймать мяч от направляющего, затем кинуть мяч обратно направляющему и передать эстафету следующему игроку</vt:lpstr>
      <vt:lpstr>В этой игре, пока звучит музыка дети бегают по залу. Как только музыка стихает, то детям дается команда «свечка». Дети должны встать на балансировочную подушку и поднять руки вверх, при этом удерживая равновесие</vt:lpstr>
      <vt:lpstr>Эта игра аналогична предыдущей, только здесь дается команда «воробушки» или «лягушки». Дети должны присесть на корточки и удерживать равновесие. Для продвинутых пользователей можно давать команду «ласточка»</vt:lpstr>
      <vt:lpstr>Также балансировочные подушечки очень любят наши малыши. Утренняя зарядка часто проходит с помощью этого девайса. </vt:lpstr>
      <vt:lpstr>Ну и ,конечно, наши воспитатели тоже любят данные подушечки. На них очень удобно сидеть, особенно, когда нужно много и долго что-то писать</vt:lpstr>
      <vt:lpstr>Спасибо за внимание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презентации</dc:title>
  <dc:creator>ivino_000</dc:creator>
  <cp:lastModifiedBy>ivino_000</cp:lastModifiedBy>
  <cp:revision>19</cp:revision>
  <dcterms:created xsi:type="dcterms:W3CDTF">2023-11-18T13:08:43Z</dcterms:created>
  <dcterms:modified xsi:type="dcterms:W3CDTF">2023-11-20T08:31:10Z</dcterms:modified>
</cp:coreProperties>
</file>