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9" r:id="rId5"/>
    <p:sldId id="261" r:id="rId6"/>
    <p:sldId id="263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5465" autoAdjust="0"/>
  </p:normalViewPr>
  <p:slideViewPr>
    <p:cSldViewPr>
      <p:cViewPr varScale="1">
        <p:scale>
          <a:sx n="54" d="100"/>
          <a:sy n="54" d="100"/>
        </p:scale>
        <p:origin x="-58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9E3374F-2B6A-4266-856B-9CB21ABEC01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B74242-1460-4C6B-ACA3-9124421C320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2000256"/>
          </a:xfrm>
        </p:spPr>
        <p:txBody>
          <a:bodyPr/>
          <a:lstStyle/>
          <a:p>
            <a:r>
              <a:rPr lang="ru-RU" sz="2800" dirty="0" smtClean="0"/>
              <a:t>12 апреля</a:t>
            </a:r>
          </a:p>
          <a:p>
            <a:r>
              <a:rPr lang="ru-RU" sz="2800" dirty="0" smtClean="0"/>
              <a:t>День Космонавтики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Подготовила: </a:t>
            </a:r>
            <a:r>
              <a:rPr lang="ru-RU" dirty="0" err="1" smtClean="0"/>
              <a:t>Исхакова</a:t>
            </a:r>
            <a:r>
              <a:rPr lang="ru-RU" dirty="0" smtClean="0"/>
              <a:t> Л.Т.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07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aika-pic905-895x505-9523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c1ff0de26b9b1cf84f26a945fe99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db23a6922ae5b6ae4a9d522d3b5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530c45976be0_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r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ae40ac4370f2c1c6a8b456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7708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471655"/>
            <a:ext cx="4643438" cy="3386345"/>
          </a:xfrm>
        </p:spPr>
      </p:pic>
      <p:pic>
        <p:nvPicPr>
          <p:cNvPr id="5" name="Рисунок 4" descr="Popular_Observatory_in_Belgrade's_instrum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929190" cy="6858000"/>
          </a:xfrm>
          <a:prstGeom prst="rect">
            <a:avLst/>
          </a:prstGeom>
        </p:spPr>
      </p:pic>
      <p:pic>
        <p:nvPicPr>
          <p:cNvPr id="6" name="Рисунок 5" descr="flat,800x800,075,f.u5.jpg"/>
          <p:cNvPicPr>
            <a:picLocks noChangeAspect="1"/>
          </p:cNvPicPr>
          <p:nvPr/>
        </p:nvPicPr>
        <p:blipFill>
          <a:blip r:embed="rId4"/>
          <a:srcRect t="24561"/>
          <a:stretch>
            <a:fillRect/>
          </a:stretch>
        </p:blipFill>
        <p:spPr>
          <a:xfrm>
            <a:off x="0" y="0"/>
            <a:ext cx="4214810" cy="34978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lanety-solnechnoj-sistem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au-2-pic4_zoom-1500x1500-9865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28600"/>
            <a:ext cx="3500430" cy="42005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Константин Эдуардович Циолковский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Константин_Циолковский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29256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-product-4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</TotalTime>
  <Words>12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Константин Эдуардович Циолковский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фархат</dc:creator>
  <cp:lastModifiedBy>фархат</cp:lastModifiedBy>
  <cp:revision>5</cp:revision>
  <dcterms:created xsi:type="dcterms:W3CDTF">2021-04-07T16:38:45Z</dcterms:created>
  <dcterms:modified xsi:type="dcterms:W3CDTF">2021-04-07T17:20:19Z</dcterms:modified>
</cp:coreProperties>
</file>