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5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0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5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4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1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9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1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3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0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2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90D3-9406-4297-AD06-41CA054BC08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5DAD-E877-439B-A072-A0855E931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8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832" y="374096"/>
            <a:ext cx="9144000" cy="925894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комбинированного вида №2 «Радуга»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5501" y="837043"/>
            <a:ext cx="8307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Исследовательский проект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«Тайны плесени»</a:t>
            </a:r>
            <a:endParaRPr lang="ru-RU" sz="5400" b="1" cap="none" spc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3" y="2412818"/>
            <a:ext cx="5694104" cy="427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00801" y="3054316"/>
            <a:ext cx="5684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научных сотрудников - воспитанники  группы компенсирующей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</a:p>
          <a:p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Цыкунова Ирина Сергеевна -воспитатель.</a:t>
            </a: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9951" y="631406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Заозерск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7329" y="262556"/>
            <a:ext cx="8534400" cy="524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25154" y="987952"/>
            <a:ext cx="10898750" cy="4388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своего исследования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выяснили,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 плесень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маленький грибок, который обитает повсюду.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о том, что плесень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при определенных условиях подтвердилась. Плесень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на продуктах, когда тепло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сыро.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понравилось изучать плесень.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нового и интересного. Например, что плесень иногда бывает полезной.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планируем продолжить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исследование и узнать, какую пользу приносит плесень.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01" y="3523488"/>
            <a:ext cx="4072128" cy="305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88" y="3523488"/>
            <a:ext cx="4059936" cy="304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5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87872" y="713660"/>
            <a:ext cx="8936287" cy="1322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20" y="1543890"/>
            <a:ext cx="7475404" cy="498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21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464" y="182880"/>
            <a:ext cx="9009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Далеко не все знают, что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растущие в лесу дары природы, но и белый налет на ягодах, и дрожжи, и зеленоватый пушок плесени.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для занятия я купила и принесла в детский сад 2 апельсина. Один мы сразу изучили на занятии и съели, а второй остался в пакете. Достав его через пару дней для занятия мы с ребятами обнаружили, что на нем образовалась плесень.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немного.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отрезали кусочек апельсина с плесенью и поместили ее в коробочку, чтобы рассмотреть под микроскопом. Ребятам стало интересно откуда она взялась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2667504"/>
            <a:ext cx="4169664" cy="38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51" y="2667504"/>
            <a:ext cx="5227721" cy="391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1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464" y="182880"/>
            <a:ext cx="9009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быту мы часто сталкиваемся с налетом на несвежих продуктах питания. Что же это за налет? Почему заплесневелый хлеб мы считаем непригодным для питания и вместе с тем покупаем сыр в магазине с таким же налетом и считаем его съедобным. Плесень и грибки скрытно сопровождают человечество на протяжении всей его истории, а появилась она гораздо раньше самого человека. Несмотря на множество научных исследований, плесень остается одной из загадок, она до конца не изучена и появляется каждый раз в новом качестве.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750224"/>
            <a:ext cx="4042410" cy="261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22" y="3645409"/>
            <a:ext cx="4331408" cy="286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26" y="2768203"/>
            <a:ext cx="2791349" cy="279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6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876" y="182880"/>
            <a:ext cx="1043069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Предполагаем, что для развития плесневелых грибов нужны определенные условия.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такое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 какой причине она появляется.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плесени.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вредными и полезными свойствами плесени.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словарь детей новыми словами: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интерес, умение работать в команде.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правильно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материалы для проведения эксперимента.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 своему здоровью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сберегающие 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эмоционально положительного настроя детей, способствовать сохранению и укреплению здоровья детей путем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интернета, у взрослых;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90914" y="829457"/>
            <a:ext cx="8534400" cy="2973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познавательно-исследовательский, групповой.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 в различных видах деятельности: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развитие, социально-коммуникативное  развитие, познавательное развитие,  художественно-эстетическое развитие.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6 лет, воспитатель.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52400" y="1078657"/>
            <a:ext cx="7571232" cy="45894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sz="35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Подготовительный этап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Подбор и изучение методической, научной литературы по теме проекта.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Пополнение развивающей предметно-пространственной среды,   подбор энциклопедий, иллюстраций, демонстрационного материала, подготовка оборудования и посуды для проведения опытов опытов.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Знакомство с микроскопом.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100" dirty="0" smtClean="0">
              <a:latin typeface="Calibri"/>
              <a:ea typeface="Calibri"/>
              <a:cs typeface="Times New Roman"/>
            </a:endParaRPr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84" y="402336"/>
            <a:ext cx="4108704" cy="308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3840" y="510374"/>
            <a:ext cx="7388352" cy="150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включает 3 этапа: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84" y="3591902"/>
            <a:ext cx="4108704" cy="308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15445" y="304800"/>
            <a:ext cx="8534400" cy="150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опытов по выращиванию плесени на кусочке хлеба. Изучение строения плесени под микроскопом. Занесение результатов исследований в дневник.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6828" y="1419313"/>
            <a:ext cx="3710507" cy="8135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кусочек хлеба мы слегка намочили и убрали в контейнер, а другой оставили в открытой емкости.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3" y="2487168"/>
            <a:ext cx="3098039" cy="413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13" y="3634402"/>
            <a:ext cx="4135773" cy="310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86" y="2311062"/>
            <a:ext cx="3230118" cy="430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081918" y="2653818"/>
            <a:ext cx="3504218" cy="8135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мы проводили в течении 5 дней и заносили результаты в дневник.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97736" y="1497533"/>
            <a:ext cx="3504218" cy="8135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Изучали под микроскопом кусочки хлеба на протяжении 5 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3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1" t="1423" r="-9129" b="-1423"/>
          <a:stretch/>
        </p:blipFill>
        <p:spPr>
          <a:xfrm rot="16200000">
            <a:off x="-76824" y="819288"/>
            <a:ext cx="6347565" cy="516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873886" y="1032496"/>
            <a:ext cx="3806306" cy="2649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Кусочки хлеба в контейнерах стали покрываться белыми нитями не равномерно и с разной скоростью. Появился неприятный запах.  На 4-5 день на концах белых нитей появились черные шарики.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Кусочки хлеба в открытой емкости превратились в сухарики, запах хлеба не изменился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14272" y="262556"/>
            <a:ext cx="8534400" cy="524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сследований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868680"/>
            <a:ext cx="3096768" cy="2322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3986784"/>
            <a:ext cx="3096768" cy="2322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31" y="3986784"/>
            <a:ext cx="3096768" cy="2322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31" y="868680"/>
            <a:ext cx="3096768" cy="2322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88" y="868680"/>
            <a:ext cx="4083939" cy="544525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05352" y="466344"/>
            <a:ext cx="1816608" cy="524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день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5352" y="3622548"/>
            <a:ext cx="1816608" cy="524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41711" y="466344"/>
            <a:ext cx="1816608" cy="524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день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41711" y="3622548"/>
            <a:ext cx="1816608" cy="524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день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46653" y="466344"/>
            <a:ext cx="1816608" cy="524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день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374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G710</dc:creator>
  <cp:lastModifiedBy>G710</cp:lastModifiedBy>
  <cp:revision>63</cp:revision>
  <dcterms:created xsi:type="dcterms:W3CDTF">2022-10-17T09:21:30Z</dcterms:created>
  <dcterms:modified xsi:type="dcterms:W3CDTF">2024-02-07T10:53:40Z</dcterms:modified>
</cp:coreProperties>
</file>