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3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E6507-EDE4-4434-9681-5C5C56989EA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D482-1E9E-4F2A-9986-E89CB92F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0CAE5-E4E1-47C4-931F-0DFCA8802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2CCEF6-3C7C-4056-8406-58B63780C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E56E0-38AC-4A3B-B749-FC517D1A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1137-92C3-4501-A681-9182EE3C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49FBF-4C73-4650-A820-DA7EC796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ECCD6-5B86-4E97-83A7-38BEE04E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DF7DEA-A83A-4C80-B9C5-672CC0AB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BEA6D-0F85-4B4A-8049-495C2B10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9C91D-9779-46F2-995A-44F0A6CA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45559-5185-4A2A-9E5A-F4136AA5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3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DD0A78-757F-4F24-B143-188D16F86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96D05-7B2E-4B5B-B63B-F31C286AB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5C7FF-FCEE-4148-B1EB-E4C0FAF1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C6297-67C5-4317-9394-9A9EB18C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94829-C6C6-43C4-8C2A-79436AEF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828FC-70B4-4EAF-980F-CBB58BB3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AC9E9-87B2-4DDA-A353-B079A6C4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A9A6B7-99E6-490E-AB06-0BCE87DE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AD025-8D71-4630-8361-5B945209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348796-5FF8-45F7-AE59-B66F6175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5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D25F-147C-4875-94E6-63223239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E07E6-F627-4086-9600-1F4C05211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B392F-B840-4696-B385-302C5BC6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8FBA9-5DEB-4145-80E6-FFB33B14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56A12-E4CD-41D5-9559-493E8124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DF520-2283-45B4-A845-5BC4761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84FAD-523E-44CB-9AFC-5C34C7A91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42B09E-7ACB-4BDC-891E-4A6F4F8D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F203C-9A3E-4B0F-BBEF-581971DB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A2EAFC-0A4F-4E57-BF6B-EDFCA8C8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C943B-BC68-4461-B6E3-32D9FBDC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7F22-59C5-40C8-B9B9-378DE91A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1963D-22EE-4E43-867E-FD7015A5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02BF2F-5E60-4FFF-9EAA-3495739B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0E1B88-BCF4-49B4-A169-CBC454A21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CD3405-C066-40BD-9606-28DCB6103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24D1DB-35BF-43D5-BFA8-8EA135DD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9F94A4-B9FE-41BD-94CF-6369260A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A9C140-F458-41B2-B8F4-5984692D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3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9E68A-EF3F-4813-8109-29BCB122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A9E23-CA66-4712-BFFE-F2A85EF2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36315E-354A-48EF-8917-9C2F81A5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8B0AE1-AB33-456C-A39B-49B8F12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3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0FD45A-9CAE-43CE-8448-41149389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B561C-D298-4BB5-9BB9-5DBF0E64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86E96-C2A9-4509-A83C-34A89E3A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0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F1AEB-C1C1-43FE-B605-7CB68602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9C392-857C-4169-8A24-51F69510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699A38-4590-48B5-88F5-5E1C4945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B1FAA-B7F0-4621-9A91-1E18A757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1B1F8-B279-4E9A-A732-92DCBFAA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AFED47-D7B4-4F43-8663-C3B9406C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E2AA-1936-47B6-80BD-09F856FF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1EFAA-7E0F-4ADA-B454-4945887F8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B7FDA7-3E6A-4389-9D8F-1B048C23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A13F9-D46D-4CF1-8AC8-A77CF31A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43AD6-533C-4060-B1F3-BA096B3E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301F87-DF8B-4C8D-8ADF-C40294F4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2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81191-4230-4D72-9650-9DA4D1F0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172C8C-54BF-47FD-82B1-170AE470F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2FE4E-52DC-44D2-80FE-4ED9905AE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139B-F338-40F7-B5C4-8FA000430D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1577A-75BC-4294-9066-517931B5E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E5019-A483-489C-BA7D-A2FD608E8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7419-86FE-49DE-94E5-F2F30E2F5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2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B308-4E88-4E80-9943-CB01B0CE8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Аппликация « Букет в вазе»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C72969-94B4-47EB-B4CF-A20FDAEA1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 Иконникова Любовь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30571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68589-EAAF-4F65-91D0-7B4C59EE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3" y="0"/>
            <a:ext cx="664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B918B-9095-4D90-A9A4-B0155731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990"/>
            <a:ext cx="10503568" cy="4668252"/>
          </a:xfrm>
        </p:spPr>
        <p:txBody>
          <a:bodyPr/>
          <a:lstStyle/>
          <a:p>
            <a:pPr algn="ctr"/>
            <a:r>
              <a:rPr lang="ru-RU" dirty="0"/>
              <a:t> И напоследок к сердцевинам клеим лепестки из треугольников . </a:t>
            </a:r>
            <a:br>
              <a:rPr lang="ru-RU" dirty="0"/>
            </a:br>
            <a:r>
              <a:rPr lang="ru-RU" dirty="0"/>
              <a:t>Вот такой букет в вазе у нас получился .</a:t>
            </a:r>
          </a:p>
        </p:txBody>
      </p:sp>
    </p:spTree>
    <p:extLst>
      <p:ext uri="{BB962C8B-B14F-4D97-AF65-F5344CB8AC3E}">
        <p14:creationId xmlns:p14="http://schemas.microsoft.com/office/powerpoint/2010/main" val="385540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CAF4E-175E-4282-8EDE-CB6411CE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9" y="0"/>
            <a:ext cx="6192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CC6EB-14D3-4326-AD61-D847E382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5232" cy="6051717"/>
          </a:xfrm>
        </p:spPr>
        <p:txBody>
          <a:bodyPr/>
          <a:lstStyle/>
          <a:p>
            <a:pPr algn="ctr"/>
            <a:r>
              <a:rPr lang="ru-RU" dirty="0"/>
              <a:t>Материалы для работы : </a:t>
            </a:r>
            <a:br>
              <a:rPr lang="ru-RU" dirty="0"/>
            </a:br>
            <a:r>
              <a:rPr lang="ru-RU" sz="2800" dirty="0"/>
              <a:t>Белый картон , цветная бумага ,ножницы, клей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99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F8CFA-7F4F-4023-A460-87A0249E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5254"/>
          </a:xfrm>
        </p:spPr>
        <p:txBody>
          <a:bodyPr>
            <a:normAutofit/>
          </a:bodyPr>
          <a:lstStyle/>
          <a:p>
            <a:r>
              <a:rPr lang="ru-RU" dirty="0"/>
              <a:t> Из цветной бумаги вырезаем большой прямоугольник (для вазы) , квадрат – для сердцевины, пять треугольников – для лепестков , три полоски – для стеблей .</a:t>
            </a:r>
          </a:p>
        </p:txBody>
      </p:sp>
    </p:spTree>
    <p:extLst>
      <p:ext uri="{BB962C8B-B14F-4D97-AF65-F5344CB8AC3E}">
        <p14:creationId xmlns:p14="http://schemas.microsoft.com/office/powerpoint/2010/main" val="75818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81F792-304C-4EA4-8C91-4339D95A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0"/>
            <a:ext cx="680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8645-4032-4940-8A53-24BA5F0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6295"/>
            <a:ext cx="10515600" cy="3384884"/>
          </a:xfrm>
        </p:spPr>
        <p:txBody>
          <a:bodyPr/>
          <a:lstStyle/>
          <a:p>
            <a:r>
              <a:rPr lang="ru-RU" dirty="0"/>
              <a:t>Сначала приклеим три стебля для цветов.</a:t>
            </a:r>
          </a:p>
        </p:txBody>
      </p:sp>
    </p:spTree>
    <p:extLst>
      <p:ext uri="{BB962C8B-B14F-4D97-AF65-F5344CB8AC3E}">
        <p14:creationId xmlns:p14="http://schemas.microsoft.com/office/powerpoint/2010/main" val="193193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7DEAE-020F-4F34-953A-5BB50B43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5" y="0"/>
            <a:ext cx="6657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3B849-F3AC-4210-87E4-347EB507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4" y="1251284"/>
            <a:ext cx="10214811" cy="4235115"/>
          </a:xfrm>
        </p:spPr>
        <p:txBody>
          <a:bodyPr/>
          <a:lstStyle/>
          <a:p>
            <a:r>
              <a:rPr lang="ru-RU" dirty="0"/>
              <a:t>В нижней части стеблей клеим большой прямоугольник –вазу .</a:t>
            </a:r>
          </a:p>
        </p:txBody>
      </p:sp>
    </p:spTree>
    <p:extLst>
      <p:ext uri="{BB962C8B-B14F-4D97-AF65-F5344CB8AC3E}">
        <p14:creationId xmlns:p14="http://schemas.microsoft.com/office/powerpoint/2010/main" val="37415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97D57-CCF5-4FA2-860F-DF26B4B6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0"/>
            <a:ext cx="6673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C6272-C96E-448F-801B-7A037564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3789"/>
            <a:ext cx="10712117" cy="3850105"/>
          </a:xfrm>
        </p:spPr>
        <p:txBody>
          <a:bodyPr>
            <a:normAutofit/>
          </a:bodyPr>
          <a:lstStyle/>
          <a:p>
            <a:r>
              <a:rPr lang="ru-RU" dirty="0"/>
              <a:t> А теперь к верхней части стеблей приклеим квадраты – сердцевины цветков .</a:t>
            </a:r>
          </a:p>
        </p:txBody>
      </p:sp>
    </p:spTree>
    <p:extLst>
      <p:ext uri="{BB962C8B-B14F-4D97-AF65-F5344CB8AC3E}">
        <p14:creationId xmlns:p14="http://schemas.microsoft.com/office/powerpoint/2010/main" val="2846728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Аппликация « Букет в вазе»</vt:lpstr>
      <vt:lpstr>Материалы для работы :  Белый картон , цветная бумага ,ножницы, клей </vt:lpstr>
      <vt:lpstr> Из цветной бумаги вырезаем большой прямоугольник (для вазы) , квадрат – для сердцевины, пять треугольников – для лепестков , три полоски – для стеблей .</vt:lpstr>
      <vt:lpstr>Презентация PowerPoint</vt:lpstr>
      <vt:lpstr>Сначала приклеим три стебля для цветов.</vt:lpstr>
      <vt:lpstr>Презентация PowerPoint</vt:lpstr>
      <vt:lpstr>В нижней части стеблей клеим большой прямоугольник –вазу .</vt:lpstr>
      <vt:lpstr>Презентация PowerPoint</vt:lpstr>
      <vt:lpstr> А теперь к верхней части стеблей приклеим квадраты – сердцевины цветков .</vt:lpstr>
      <vt:lpstr>Презентация PowerPoint</vt:lpstr>
      <vt:lpstr> И напоследок к сердцевинам клеим лепестки из треугольников .  Вот такой букет в вазе у нас получился 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 Букет в вазе»</dc:title>
  <dc:creator>Любовь Иконникова</dc:creator>
  <cp:lastModifiedBy>Любовь Иконникова</cp:lastModifiedBy>
  <cp:revision>1</cp:revision>
  <dcterms:created xsi:type="dcterms:W3CDTF">2021-09-12T19:39:12Z</dcterms:created>
  <dcterms:modified xsi:type="dcterms:W3CDTF">2021-09-12T20:10:26Z</dcterms:modified>
</cp:coreProperties>
</file>