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74" r:id="rId3"/>
    <p:sldId id="275" r:id="rId4"/>
    <p:sldId id="276" r:id="rId5"/>
    <p:sldId id="278" r:id="rId6"/>
    <p:sldId id="279" r:id="rId7"/>
    <p:sldId id="286" r:id="rId8"/>
    <p:sldId id="280" r:id="rId9"/>
    <p:sldId id="281" r:id="rId10"/>
    <p:sldId id="288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46" d="100"/>
          <a:sy n="46" d="100"/>
        </p:scale>
        <p:origin x="-131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B26F1-2994-4466-99D2-6DE2364EE510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325AF-E2C5-460A-9772-5469D31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2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325AF-E2C5-460A-9772-5469D31AB69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5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DD7-358E-41E6-8338-21EE300210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DEF9-750D-412E-9665-5E4FC1345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DD7-358E-41E6-8338-21EE300210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DEF9-750D-412E-9665-5E4FC1345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DD7-358E-41E6-8338-21EE300210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DEF9-750D-412E-9665-5E4FC1345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DD7-358E-41E6-8338-21EE300210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DEF9-750D-412E-9665-5E4FC1345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DD7-358E-41E6-8338-21EE300210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DEF9-750D-412E-9665-5E4FC1345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DD7-358E-41E6-8338-21EE300210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DEF9-750D-412E-9665-5E4FC1345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DD7-358E-41E6-8338-21EE300210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DEF9-750D-412E-9665-5E4FC1345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DD7-358E-41E6-8338-21EE300210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DEF9-750D-412E-9665-5E4FC1345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DD7-358E-41E6-8338-21EE300210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DEF9-750D-412E-9665-5E4FC1345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DD7-358E-41E6-8338-21EE300210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DEF9-750D-412E-9665-5E4FC1345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DD7-358E-41E6-8338-21EE300210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DEF9-750D-412E-9665-5E4FC1345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51DD7-358E-41E6-8338-21EE300210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2DEF9-750D-412E-9665-5E4FC1345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rrow-42916_64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7952962" y="5767456"/>
            <a:ext cx="1191038" cy="1090544"/>
          </a:xfrm>
          <a:prstGeom prst="rect">
            <a:avLst/>
          </a:prstGeom>
        </p:spPr>
      </p:pic>
      <p:pic>
        <p:nvPicPr>
          <p:cNvPr id="1026" name="Picture 2" descr="F:\Незнайка\2256651_stock-photo-airmail-post-envelop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0" y="188640"/>
            <a:ext cx="7848871" cy="647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езнайка\multiplikacionnyj_transport_v_gorode(grafika)_Ob2882-764x7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0081"/>
            <a:ext cx="8208912" cy="61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201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iNVCNHCX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7072"/>
            <a:ext cx="8568952" cy="64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413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Незнайка\iMMA7DUQ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42493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342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езнайка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024"/>
            <a:ext cx="8640959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881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езнайка\40a21ece6bb72d1f25430ef9a2841e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241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8972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езнайка\multiplikacionnyj_transport_v_gorode(grafika)_Ob2882-764x7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0081"/>
            <a:ext cx="8208912" cy="61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586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езнайка\iF19DY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1" y="428346"/>
            <a:ext cx="8399223" cy="610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204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axresdefaul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831264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373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езнайка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3170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а\Pictures\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10291"/>
            <a:ext cx="8740775" cy="64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0872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</Words>
  <Application>Microsoft Office PowerPoint</Application>
  <PresentationFormat>Экран (4:3)</PresentationFormat>
  <Paragraphs>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EKATERINA</dc:creator>
  <cp:lastModifiedBy>Мама</cp:lastModifiedBy>
  <cp:revision>98</cp:revision>
  <dcterms:created xsi:type="dcterms:W3CDTF">2016-11-05T18:32:02Z</dcterms:created>
  <dcterms:modified xsi:type="dcterms:W3CDTF">2018-03-27T16:45:45Z</dcterms:modified>
</cp:coreProperties>
</file>